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61" r:id="rId2"/>
    <p:sldId id="267" r:id="rId3"/>
    <p:sldId id="263" r:id="rId4"/>
    <p:sldId id="268" r:id="rId5"/>
    <p:sldId id="257" r:id="rId6"/>
    <p:sldId id="256" r:id="rId7"/>
    <p:sldId id="258" r:id="rId8"/>
    <p:sldId id="293" r:id="rId9"/>
    <p:sldId id="294" r:id="rId10"/>
    <p:sldId id="270" r:id="rId11"/>
    <p:sldId id="292" r:id="rId12"/>
    <p:sldId id="271" r:id="rId13"/>
    <p:sldId id="272" r:id="rId14"/>
    <p:sldId id="287" r:id="rId15"/>
    <p:sldId id="286" r:id="rId16"/>
    <p:sldId id="288" r:id="rId17"/>
    <p:sldId id="289" r:id="rId18"/>
    <p:sldId id="290" r:id="rId19"/>
    <p:sldId id="291" r:id="rId20"/>
    <p:sldId id="295" r:id="rId21"/>
    <p:sldId id="273" r:id="rId22"/>
    <p:sldId id="275" r:id="rId23"/>
    <p:sldId id="277" r:id="rId24"/>
    <p:sldId id="276" r:id="rId25"/>
    <p:sldId id="274" r:id="rId26"/>
    <p:sldId id="278" r:id="rId27"/>
    <p:sldId id="26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565"/>
    <a:srgbClr val="FFFF99"/>
    <a:srgbClr val="FFC91D"/>
    <a:srgbClr val="FF8F8F"/>
    <a:srgbClr val="192D3D"/>
    <a:srgbClr val="97DCDF"/>
    <a:srgbClr val="36FE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01460F-420D-4324-9B06-3932423799EB}" v="1" dt="2018-12-08T11:59:45.3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32" autoAdjust="0"/>
    <p:restoredTop sz="94660"/>
  </p:normalViewPr>
  <p:slideViewPr>
    <p:cSldViewPr snapToGrid="0">
      <p:cViewPr varScale="1">
        <p:scale>
          <a:sx n="66" d="100"/>
          <a:sy n="66" d="100"/>
        </p:scale>
        <p:origin x="132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an Thanh Tùng" userId="b858d0f9d9d9badc" providerId="LiveId" clId="{D001460F-420D-4324-9B06-3932423799EB}"/>
    <pc:docChg chg="undo custSel addSld modSld">
      <pc:chgData name="Phan Thanh Tùng" userId="b858d0f9d9d9badc" providerId="LiveId" clId="{D001460F-420D-4324-9B06-3932423799EB}" dt="2018-12-08T12:22:04.034" v="473" actId="164"/>
      <pc:docMkLst>
        <pc:docMk/>
      </pc:docMkLst>
      <pc:sldChg chg="addSp delSp modSp add">
        <pc:chgData name="Phan Thanh Tùng" userId="b858d0f9d9d9badc" providerId="LiveId" clId="{D001460F-420D-4324-9B06-3932423799EB}" dt="2018-12-08T12:22:04.034" v="473" actId="164"/>
        <pc:sldMkLst>
          <pc:docMk/>
          <pc:sldMk cId="4024038700" sldId="256"/>
        </pc:sldMkLst>
        <pc:spChg chg="del">
          <ac:chgData name="Phan Thanh Tùng" userId="b858d0f9d9d9badc" providerId="LiveId" clId="{D001460F-420D-4324-9B06-3932423799EB}" dt="2018-12-08T11:59:47.203" v="1" actId="478"/>
          <ac:spMkLst>
            <pc:docMk/>
            <pc:sldMk cId="4024038700" sldId="256"/>
            <ac:spMk id="2" creationId="{DBD1B686-3A9E-4262-A31A-C846B1C60C36}"/>
          </ac:spMkLst>
        </pc:spChg>
        <pc:spChg chg="del">
          <ac:chgData name="Phan Thanh Tùng" userId="b858d0f9d9d9badc" providerId="LiveId" clId="{D001460F-420D-4324-9B06-3932423799EB}" dt="2018-12-08T11:59:49.055" v="2" actId="478"/>
          <ac:spMkLst>
            <pc:docMk/>
            <pc:sldMk cId="4024038700" sldId="256"/>
            <ac:spMk id="3" creationId="{ECBC75FC-DB06-4BA0-9D31-0200ECE3A173}"/>
          </ac:spMkLst>
        </pc:spChg>
        <pc:spChg chg="add mod">
          <ac:chgData name="Phan Thanh Tùng" userId="b858d0f9d9d9badc" providerId="LiveId" clId="{D001460F-420D-4324-9B06-3932423799EB}" dt="2018-12-08T12:22:04.034" v="473" actId="164"/>
          <ac:spMkLst>
            <pc:docMk/>
            <pc:sldMk cId="4024038700" sldId="256"/>
            <ac:spMk id="4" creationId="{40C62B39-3BCC-4D74-A1BF-C1C7D57AFA19}"/>
          </ac:spMkLst>
        </pc:spChg>
        <pc:spChg chg="add del mod">
          <ac:chgData name="Phan Thanh Tùng" userId="b858d0f9d9d9badc" providerId="LiveId" clId="{D001460F-420D-4324-9B06-3932423799EB}" dt="2018-12-08T12:06:23.090" v="228" actId="478"/>
          <ac:spMkLst>
            <pc:docMk/>
            <pc:sldMk cId="4024038700" sldId="256"/>
            <ac:spMk id="5" creationId="{E75CFE1A-3CB1-4E9C-9C4C-E566710AF99C}"/>
          </ac:spMkLst>
        </pc:spChg>
        <pc:spChg chg="add mod">
          <ac:chgData name="Phan Thanh Tùng" userId="b858d0f9d9d9badc" providerId="LiveId" clId="{D001460F-420D-4324-9B06-3932423799EB}" dt="2018-12-08T12:22:04.034" v="473" actId="164"/>
          <ac:spMkLst>
            <pc:docMk/>
            <pc:sldMk cId="4024038700" sldId="256"/>
            <ac:spMk id="6" creationId="{6DDBBB50-F797-41C3-A3BC-0AA2A49AF449}"/>
          </ac:spMkLst>
        </pc:spChg>
        <pc:spChg chg="add del mod">
          <ac:chgData name="Phan Thanh Tùng" userId="b858d0f9d9d9badc" providerId="LiveId" clId="{D001460F-420D-4324-9B06-3932423799EB}" dt="2018-12-08T12:00:57.644" v="75" actId="478"/>
          <ac:spMkLst>
            <pc:docMk/>
            <pc:sldMk cId="4024038700" sldId="256"/>
            <ac:spMk id="7" creationId="{B8D91079-AFB1-4A73-9878-EA834B39E4CF}"/>
          </ac:spMkLst>
        </pc:spChg>
        <pc:spChg chg="add mod">
          <ac:chgData name="Phan Thanh Tùng" userId="b858d0f9d9d9badc" providerId="LiveId" clId="{D001460F-420D-4324-9B06-3932423799EB}" dt="2018-12-08T12:22:04.034" v="473" actId="164"/>
          <ac:spMkLst>
            <pc:docMk/>
            <pc:sldMk cId="4024038700" sldId="256"/>
            <ac:spMk id="8" creationId="{9ED8CBFB-5D6A-47F6-8E61-083A0178F800}"/>
          </ac:spMkLst>
        </pc:spChg>
        <pc:spChg chg="add mod">
          <ac:chgData name="Phan Thanh Tùng" userId="b858d0f9d9d9badc" providerId="LiveId" clId="{D001460F-420D-4324-9B06-3932423799EB}" dt="2018-12-08T12:22:04.034" v="473" actId="164"/>
          <ac:spMkLst>
            <pc:docMk/>
            <pc:sldMk cId="4024038700" sldId="256"/>
            <ac:spMk id="9" creationId="{41010C08-C3C1-4AE4-BE0F-0655FA26E2FA}"/>
          </ac:spMkLst>
        </pc:spChg>
        <pc:spChg chg="add mod">
          <ac:chgData name="Phan Thanh Tùng" userId="b858d0f9d9d9badc" providerId="LiveId" clId="{D001460F-420D-4324-9B06-3932423799EB}" dt="2018-12-08T12:22:04.034" v="473" actId="164"/>
          <ac:spMkLst>
            <pc:docMk/>
            <pc:sldMk cId="4024038700" sldId="256"/>
            <ac:spMk id="10" creationId="{A020B4B2-C387-435F-839B-6A10F338D3AA}"/>
          </ac:spMkLst>
        </pc:spChg>
        <pc:spChg chg="add mod">
          <ac:chgData name="Phan Thanh Tùng" userId="b858d0f9d9d9badc" providerId="LiveId" clId="{D001460F-420D-4324-9B06-3932423799EB}" dt="2018-12-08T12:22:04.034" v="473" actId="164"/>
          <ac:spMkLst>
            <pc:docMk/>
            <pc:sldMk cId="4024038700" sldId="256"/>
            <ac:spMk id="17" creationId="{BCB980B1-4C4E-4EFF-966D-3C84AA47D8F0}"/>
          </ac:spMkLst>
        </pc:spChg>
        <pc:spChg chg="add mod">
          <ac:chgData name="Phan Thanh Tùng" userId="b858d0f9d9d9badc" providerId="LiveId" clId="{D001460F-420D-4324-9B06-3932423799EB}" dt="2018-12-08T12:22:04.034" v="473" actId="164"/>
          <ac:spMkLst>
            <pc:docMk/>
            <pc:sldMk cId="4024038700" sldId="256"/>
            <ac:spMk id="18" creationId="{F7BA1749-D7F4-4495-8809-F65CE2751AEA}"/>
          </ac:spMkLst>
        </pc:spChg>
        <pc:spChg chg="add mod">
          <ac:chgData name="Phan Thanh Tùng" userId="b858d0f9d9d9badc" providerId="LiveId" clId="{D001460F-420D-4324-9B06-3932423799EB}" dt="2018-12-08T12:22:04.034" v="473" actId="164"/>
          <ac:spMkLst>
            <pc:docMk/>
            <pc:sldMk cId="4024038700" sldId="256"/>
            <ac:spMk id="19" creationId="{2683496D-C135-4181-85DE-C5D0574A8C0B}"/>
          </ac:spMkLst>
        </pc:spChg>
        <pc:spChg chg="add mod">
          <ac:chgData name="Phan Thanh Tùng" userId="b858d0f9d9d9badc" providerId="LiveId" clId="{D001460F-420D-4324-9B06-3932423799EB}" dt="2018-12-08T12:22:04.034" v="473" actId="164"/>
          <ac:spMkLst>
            <pc:docMk/>
            <pc:sldMk cId="4024038700" sldId="256"/>
            <ac:spMk id="20" creationId="{C45C7948-179D-4D9B-839B-BECD4A88BBD3}"/>
          </ac:spMkLst>
        </pc:spChg>
        <pc:spChg chg="add mod">
          <ac:chgData name="Phan Thanh Tùng" userId="b858d0f9d9d9badc" providerId="LiveId" clId="{D001460F-420D-4324-9B06-3932423799EB}" dt="2018-12-08T12:22:04.034" v="473" actId="164"/>
          <ac:spMkLst>
            <pc:docMk/>
            <pc:sldMk cId="4024038700" sldId="256"/>
            <ac:spMk id="21" creationId="{5209DD8F-DD72-48A2-8130-B5540009C1A5}"/>
          </ac:spMkLst>
        </pc:spChg>
        <pc:spChg chg="add mod">
          <ac:chgData name="Phan Thanh Tùng" userId="b858d0f9d9d9badc" providerId="LiveId" clId="{D001460F-420D-4324-9B06-3932423799EB}" dt="2018-12-08T12:22:04.034" v="473" actId="164"/>
          <ac:spMkLst>
            <pc:docMk/>
            <pc:sldMk cId="4024038700" sldId="256"/>
            <ac:spMk id="22" creationId="{D86FACCE-E397-41C8-8FFD-4CE1E6A706C3}"/>
          </ac:spMkLst>
        </pc:spChg>
        <pc:spChg chg="add mod">
          <ac:chgData name="Phan Thanh Tùng" userId="b858d0f9d9d9badc" providerId="LiveId" clId="{D001460F-420D-4324-9B06-3932423799EB}" dt="2018-12-08T12:22:04.034" v="473" actId="164"/>
          <ac:spMkLst>
            <pc:docMk/>
            <pc:sldMk cId="4024038700" sldId="256"/>
            <ac:spMk id="23" creationId="{151513AF-ACFC-4275-89F7-086D46DE8949}"/>
          </ac:spMkLst>
        </pc:spChg>
        <pc:spChg chg="add mod">
          <ac:chgData name="Phan Thanh Tùng" userId="b858d0f9d9d9badc" providerId="LiveId" clId="{D001460F-420D-4324-9B06-3932423799EB}" dt="2018-12-08T12:22:04.034" v="473" actId="164"/>
          <ac:spMkLst>
            <pc:docMk/>
            <pc:sldMk cId="4024038700" sldId="256"/>
            <ac:spMk id="24" creationId="{F1C6EE5E-E701-4F43-99FC-F8C573DB49EA}"/>
          </ac:spMkLst>
        </pc:spChg>
        <pc:spChg chg="add mod">
          <ac:chgData name="Phan Thanh Tùng" userId="b858d0f9d9d9badc" providerId="LiveId" clId="{D001460F-420D-4324-9B06-3932423799EB}" dt="2018-12-08T12:22:04.034" v="473" actId="164"/>
          <ac:spMkLst>
            <pc:docMk/>
            <pc:sldMk cId="4024038700" sldId="256"/>
            <ac:spMk id="25" creationId="{A9D86B49-3266-4459-9DEB-9FF9ACE92E32}"/>
          </ac:spMkLst>
        </pc:spChg>
        <pc:spChg chg="add mod">
          <ac:chgData name="Phan Thanh Tùng" userId="b858d0f9d9d9badc" providerId="LiveId" clId="{D001460F-420D-4324-9B06-3932423799EB}" dt="2018-12-08T12:22:04.034" v="473" actId="164"/>
          <ac:spMkLst>
            <pc:docMk/>
            <pc:sldMk cId="4024038700" sldId="256"/>
            <ac:spMk id="26" creationId="{76E0A867-244D-4B7C-B9F0-56AE40A9A67A}"/>
          </ac:spMkLst>
        </pc:spChg>
        <pc:spChg chg="add mod">
          <ac:chgData name="Phan Thanh Tùng" userId="b858d0f9d9d9badc" providerId="LiveId" clId="{D001460F-420D-4324-9B06-3932423799EB}" dt="2018-12-08T12:22:04.034" v="473" actId="164"/>
          <ac:spMkLst>
            <pc:docMk/>
            <pc:sldMk cId="4024038700" sldId="256"/>
            <ac:spMk id="27" creationId="{7A51AEB6-ED4E-420F-BAD4-513E43FF2CBC}"/>
          </ac:spMkLst>
        </pc:spChg>
        <pc:spChg chg="add mod">
          <ac:chgData name="Phan Thanh Tùng" userId="b858d0f9d9d9badc" providerId="LiveId" clId="{D001460F-420D-4324-9B06-3932423799EB}" dt="2018-12-08T12:22:04.034" v="473" actId="164"/>
          <ac:spMkLst>
            <pc:docMk/>
            <pc:sldMk cId="4024038700" sldId="256"/>
            <ac:spMk id="28" creationId="{8C6E11AF-B842-4B2F-B1D2-4CCC13BFFF86}"/>
          </ac:spMkLst>
        </pc:spChg>
        <pc:spChg chg="add mod">
          <ac:chgData name="Phan Thanh Tùng" userId="b858d0f9d9d9badc" providerId="LiveId" clId="{D001460F-420D-4324-9B06-3932423799EB}" dt="2018-12-08T12:22:04.034" v="473" actId="164"/>
          <ac:spMkLst>
            <pc:docMk/>
            <pc:sldMk cId="4024038700" sldId="256"/>
            <ac:spMk id="29" creationId="{BDD5A788-93E8-4B60-BF55-DCF9A6B1B71F}"/>
          </ac:spMkLst>
        </pc:spChg>
        <pc:spChg chg="add mod">
          <ac:chgData name="Phan Thanh Tùng" userId="b858d0f9d9d9badc" providerId="LiveId" clId="{D001460F-420D-4324-9B06-3932423799EB}" dt="2018-12-08T12:22:04.034" v="473" actId="164"/>
          <ac:spMkLst>
            <pc:docMk/>
            <pc:sldMk cId="4024038700" sldId="256"/>
            <ac:spMk id="30" creationId="{B8C9ECEE-6521-4EC2-85B2-5776F10D8B28}"/>
          </ac:spMkLst>
        </pc:spChg>
        <pc:grpChg chg="add mod">
          <ac:chgData name="Phan Thanh Tùng" userId="b858d0f9d9d9badc" providerId="LiveId" clId="{D001460F-420D-4324-9B06-3932423799EB}" dt="2018-12-08T12:22:04.034" v="473" actId="164"/>
          <ac:grpSpMkLst>
            <pc:docMk/>
            <pc:sldMk cId="4024038700" sldId="256"/>
            <ac:grpSpMk id="31" creationId="{A056F777-D473-436E-9C23-F33CCC447235}"/>
          </ac:grpSpMkLst>
        </pc:grpChg>
        <pc:picChg chg="add del mod">
          <ac:chgData name="Phan Thanh Tùng" userId="b858d0f9d9d9badc" providerId="LiveId" clId="{D001460F-420D-4324-9B06-3932423799EB}" dt="2018-12-08T12:06:15.915" v="226" actId="478"/>
          <ac:picMkLst>
            <pc:docMk/>
            <pc:sldMk cId="4024038700" sldId="256"/>
            <ac:picMk id="12" creationId="{512A48CD-0514-4D4C-977E-042542472472}"/>
          </ac:picMkLst>
        </pc:picChg>
        <pc:picChg chg="add del mod">
          <ac:chgData name="Phan Thanh Tùng" userId="b858d0f9d9d9badc" providerId="LiveId" clId="{D001460F-420D-4324-9B06-3932423799EB}" dt="2018-12-08T12:06:14.576" v="225" actId="478"/>
          <ac:picMkLst>
            <pc:docMk/>
            <pc:sldMk cId="4024038700" sldId="256"/>
            <ac:picMk id="13" creationId="{C541D7F8-6FE6-4674-A0E7-829912DA918C}"/>
          </ac:picMkLst>
        </pc:picChg>
        <pc:picChg chg="add del mod">
          <ac:chgData name="Phan Thanh Tùng" userId="b858d0f9d9d9badc" providerId="LiveId" clId="{D001460F-420D-4324-9B06-3932423799EB}" dt="2018-12-08T12:02:40.825" v="188" actId="478"/>
          <ac:picMkLst>
            <pc:docMk/>
            <pc:sldMk cId="4024038700" sldId="256"/>
            <ac:picMk id="15" creationId="{75F66608-AEA7-4B41-985B-E503A55AF939}"/>
          </ac:picMkLst>
        </pc:picChg>
        <pc:picChg chg="add del mod">
          <ac:chgData name="Phan Thanh Tùng" userId="b858d0f9d9d9badc" providerId="LiveId" clId="{D001460F-420D-4324-9B06-3932423799EB}" dt="2018-12-08T12:04:02.072" v="201" actId="478"/>
          <ac:picMkLst>
            <pc:docMk/>
            <pc:sldMk cId="4024038700" sldId="256"/>
            <ac:picMk id="16" creationId="{8F0971AF-423C-4096-86E8-862041DDCA4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>
            <a:extLst>
              <a:ext uri="{FF2B5EF4-FFF2-40B4-BE49-F238E27FC236}">
                <a16:creationId xmlns:a16="http://schemas.microsoft.com/office/drawing/2014/main" id="{549646C7-969E-4D9F-AE42-904931E747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1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5C06C1DA-296B-4351-9AAA-18A302897E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E1F6A3-6EC8-4223-BE62-6D5912612DDB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C086F567-1CA0-4BE8-A8CB-D6E67EF673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ABA49B53-E27B-4F85-BB9F-660D035A8D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63A0BC-50BF-4066-9767-48772A291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766936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1</a:t>
            </a:r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93AF75-96F8-470F-B197-B563171D35D1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9FFC90-D68C-474C-84B8-2592B2BC8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478983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Đầu trang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15945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805A9-F618-A64C-A71F-F614A05E57E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037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3F46112-3982-4693-9219-408423719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745EFFC3-980C-4A5A-BE22-1E912A4F70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E45299D6-6DC2-4EFD-86B5-CD5177029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FFED0-F59D-42C8-B8DA-7E2F73C8B0C8}" type="datetime1">
              <a:rPr lang="en-US" smtClean="0"/>
              <a:t>12/10/2018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63FB828F-6760-44C2-9F4F-630C23354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3542DC84-17CA-4191-9E53-586F2F040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8F0FB-CC78-4D09-AE91-79C5808DA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902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E9FA59E-FF42-473A-8681-6F46EFB51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BCF84AE8-3060-47A5-928F-2898B6792E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EEA9223F-6793-4687-A3E4-93D40B5C9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1798F-3B4C-4AA0-830E-234D22A0D9D1}" type="datetime1">
              <a:rPr lang="en-US" smtClean="0"/>
              <a:t>12/10/2018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5723EA58-25C9-47D6-8E19-EBE156F42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73D1E80-B78F-4747-9D37-8E5DB7DDB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8F0FB-CC78-4D09-AE91-79C5808DA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954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E57FC445-8423-4501-9049-237E4BF006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43E2EC40-5A54-48BA-938B-98686932F4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72125BC2-8872-4973-8C3D-A24DD6CA5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5CA8C-67F9-4804-86B6-66FA7E631F96}" type="datetime1">
              <a:rPr lang="en-US" smtClean="0"/>
              <a:t>12/10/2018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38A9FF68-0ED4-4BE3-9D5E-B821F569F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A4B9BFCB-AFC4-4834-8FB5-DE58FEB01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8F0FB-CC78-4D09-AE91-79C5808DA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10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0716D-6579-E840-A866-65A32A51B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FF61358-3CC5-4C72-8B91-2CD29457A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0C6650A-A50D-481C-B513-68FDEB62E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21E684FC-5B6F-4BF5-98BF-1BDF3A0FC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E4E2-6293-4FBC-94B0-89F13662E172}" type="datetime1">
              <a:rPr lang="en-US" smtClean="0"/>
              <a:t>12/10/2018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1053C89D-9933-47E1-8ED6-F4F1711EA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1EA6BA79-64BE-412B-B92B-E1B7EB7CC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8F0FB-CC78-4D09-AE91-79C5808DA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492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E86F703-7BD2-4567-8669-71DD2D964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D76EC0D1-FA3F-4229-8CAB-557060912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170C4B4A-109D-49D6-BB41-7995F9B92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ACED6-869B-4A89-AD12-D5A241E40E08}" type="datetime1">
              <a:rPr lang="en-US" smtClean="0"/>
              <a:t>12/10/2018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C8D3936E-3D6F-484B-AEC8-4AA954112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CC24C431-7B21-4888-8D2E-DE55CE1E8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8F0FB-CC78-4D09-AE91-79C5808DA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26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AD0884F-D25A-4B54-8AA2-4420E7EB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6921444-34B1-4527-9F9A-CD3845DE48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704921A3-8A85-4BD5-A467-B9AE98A65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46FD1DB3-F562-453F-8734-7CF51EF25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629BF-A65E-46EA-9BE8-32ECC2260E00}" type="datetime1">
              <a:rPr lang="en-US" smtClean="0"/>
              <a:t>12/10/2018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0647E36B-2F41-4F38-AEAE-5CF4A940D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CD2A8A10-72A2-426B-B525-AFA32D08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8F0FB-CC78-4D09-AE91-79C5808DA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16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2C6CCBF-932D-440F-BDBD-13666501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A42A3880-12DB-48F7-A054-78882A128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32D33A48-8196-44A6-92DD-D394AEA3A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6F90977D-9768-496A-A096-8E82CF4F68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52B0DDBC-C36D-4D48-9402-08A557F192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492C66AB-9921-4A64-AD03-46238BEA9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47D3A-DF65-4E14-8FE6-2598657F2D24}" type="datetime1">
              <a:rPr lang="en-US" smtClean="0"/>
              <a:t>12/10/2018</a:t>
            </a:fld>
            <a:endParaRPr lang="en-US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4CC7C065-0445-4F7F-9BE4-93C48EEB8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FE857692-DF1E-4462-88A8-1E845280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8F0FB-CC78-4D09-AE91-79C5808DA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142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2C00F69-630C-4D37-B2B1-560B7254C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6A300B7F-A9EC-4539-BA4E-C20C2599F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4696-EAED-4DFA-9544-15D33C769BE9}" type="datetime1">
              <a:rPr lang="en-US" smtClean="0"/>
              <a:t>12/10/2018</a:t>
            </a:fld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1BB107D4-B565-4CB2-BDAA-17E36ED38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94CA2AA3-0414-4D0E-9CC5-105CBFEA6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8F0FB-CC78-4D09-AE91-79C5808DA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221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AD0CADF2-764D-48EC-97E8-74E6D5887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10955-8D46-471F-A137-F8921BC4FAA0}" type="datetime1">
              <a:rPr lang="en-US" smtClean="0"/>
              <a:t>12/10/2018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0B2109FD-08E9-43EE-B914-7AFC2B0F8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AF5DD9EE-BBD6-46A0-8FFE-26464A4C7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8F0FB-CC78-4D09-AE91-79C5808DA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214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FC61AD5-404C-47E9-AC67-8974E62D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D4B0B33-013A-4673-86E6-9D678B11C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68579630-DD49-4582-8EF5-D16E4B4C74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9DEF698D-7AA5-40DF-9F2D-265D25F52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213A8-06C5-4AD9-9F1A-12BA4560CF59}" type="datetime1">
              <a:rPr lang="en-US" smtClean="0"/>
              <a:t>12/10/2018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145790B6-6FC0-4653-A693-7BD981C10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0128C334-FDC5-42D8-973D-78CE27D79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8F0FB-CC78-4D09-AE91-79C5808DA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63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D85A107-ADEB-448E-88FD-A122B292A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5C24DEDA-BE42-4B51-880F-569308F89E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A2EE807C-5066-48A5-B4B9-962C83AE0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B24A66D1-0AB1-46BE-ABF7-5DCF80393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4A4DF-8163-4C1A-96C5-4FBDEF0B7670}" type="datetime1">
              <a:rPr lang="en-US" smtClean="0"/>
              <a:t>12/10/2018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1DFD33D8-3F64-42FD-BA51-90C37923E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D74537E1-C982-4DA0-A6F2-150E91B27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8F0FB-CC78-4D09-AE91-79C5808DA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912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89686578-D061-4740-8698-2EFEDA899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C8E9FA90-6D5D-4BAB-9786-7EBEE3DAD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7D64911D-8446-42FA-9BDB-FC019FE0A1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BF7D5-C692-4B34-8FCE-367D023D820C}" type="datetime1">
              <a:rPr lang="en-US" smtClean="0"/>
              <a:t>12/10/2018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CA6F204-FD4E-4B2B-BB97-647F349286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EE8589D7-3959-47C7-87F5-0F57DFCFA0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A8F0FB-CC78-4D09-AE91-79C5808DA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435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image" Target="../media/image2.png"/><Relationship Id="rId7" Type="http://schemas.openxmlformats.org/officeDocument/2006/relationships/image" Target="../media/image5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acebook.com/groups/448536175642887/" TargetMode="External"/><Relationship Id="rId5" Type="http://schemas.openxmlformats.org/officeDocument/2006/relationships/image" Target="../media/image4.gif"/><Relationship Id="rId4" Type="http://schemas.openxmlformats.org/officeDocument/2006/relationships/image" Target="../media/image3.png"/><Relationship Id="rId9" Type="http://schemas.openxmlformats.org/officeDocument/2006/relationships/image" Target="../media/image7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jpg"/><Relationship Id="rId7" Type="http://schemas.openxmlformats.org/officeDocument/2006/relationships/image" Target="../media/image58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22.gif"/><Relationship Id="rId4" Type="http://schemas.openxmlformats.org/officeDocument/2006/relationships/image" Target="../media/image55.png"/><Relationship Id="rId9" Type="http://schemas.openxmlformats.org/officeDocument/2006/relationships/image" Target="../media/image17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60.jpeg"/><Relationship Id="rId7" Type="http://schemas.openxmlformats.org/officeDocument/2006/relationships/image" Target="../media/image64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62.gif"/><Relationship Id="rId10" Type="http://schemas.openxmlformats.org/officeDocument/2006/relationships/image" Target="../media/image22.gif"/><Relationship Id="rId4" Type="http://schemas.openxmlformats.org/officeDocument/2006/relationships/image" Target="../media/image61.jpeg"/><Relationship Id="rId9" Type="http://schemas.openxmlformats.org/officeDocument/2006/relationships/image" Target="../media/image17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7" Type="http://schemas.openxmlformats.org/officeDocument/2006/relationships/image" Target="../media/image22.gi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27.gif"/><Relationship Id="rId7" Type="http://schemas.openxmlformats.org/officeDocument/2006/relationships/image" Target="../media/image7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28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gif"/><Relationship Id="rId4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28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28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28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27.gif"/><Relationship Id="rId7" Type="http://schemas.openxmlformats.org/officeDocument/2006/relationships/image" Target="../media/image7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28.gif"/><Relationship Id="rId10" Type="http://schemas.openxmlformats.org/officeDocument/2006/relationships/image" Target="../media/image73.png"/><Relationship Id="rId4" Type="http://schemas.openxmlformats.org/officeDocument/2006/relationships/image" Target="../media/image75.png"/><Relationship Id="rId9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image" Target="../media/image7.gif"/><Relationship Id="rId7" Type="http://schemas.openxmlformats.org/officeDocument/2006/relationships/image" Target="../media/image12.gi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openxmlformats.org/officeDocument/2006/relationships/image" Target="../media/image9.gif"/><Relationship Id="rId9" Type="http://schemas.openxmlformats.org/officeDocument/2006/relationships/image" Target="../media/image14.gi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gif"/><Relationship Id="rId13" Type="http://schemas.openxmlformats.org/officeDocument/2006/relationships/image" Target="../media/image85.jpeg"/><Relationship Id="rId3" Type="http://schemas.openxmlformats.org/officeDocument/2006/relationships/image" Target="../media/image8.jpg"/><Relationship Id="rId7" Type="http://schemas.openxmlformats.org/officeDocument/2006/relationships/image" Target="../media/image20.gif"/><Relationship Id="rId12" Type="http://schemas.openxmlformats.org/officeDocument/2006/relationships/image" Target="../media/image8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0.gif"/><Relationship Id="rId11" Type="http://schemas.openxmlformats.org/officeDocument/2006/relationships/image" Target="../media/image83.jpeg"/><Relationship Id="rId5" Type="http://schemas.openxmlformats.org/officeDocument/2006/relationships/image" Target="../media/image79.gif"/><Relationship Id="rId10" Type="http://schemas.openxmlformats.org/officeDocument/2006/relationships/image" Target="../media/image82.jpeg"/><Relationship Id="rId4" Type="http://schemas.openxmlformats.org/officeDocument/2006/relationships/image" Target="../media/image17.gif"/><Relationship Id="rId9" Type="http://schemas.openxmlformats.org/officeDocument/2006/relationships/image" Target="../media/image81.jpeg"/><Relationship Id="rId14" Type="http://schemas.openxmlformats.org/officeDocument/2006/relationships/image" Target="../media/image4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jpeg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Final.pdsprj" TargetMode="External"/><Relationship Id="rId3" Type="http://schemas.openxmlformats.org/officeDocument/2006/relationships/image" Target="../media/image21.gif"/><Relationship Id="rId7" Type="http://schemas.openxmlformats.org/officeDocument/2006/relationships/image" Target="../media/image91.gi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gif"/><Relationship Id="rId5" Type="http://schemas.openxmlformats.org/officeDocument/2006/relationships/hyperlink" Target="Demo.MOV" TargetMode="External"/><Relationship Id="rId4" Type="http://schemas.openxmlformats.org/officeDocument/2006/relationships/image" Target="../media/image24.gif"/><Relationship Id="rId9" Type="http://schemas.openxmlformats.org/officeDocument/2006/relationships/image" Target="../media/image9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gif"/><Relationship Id="rId5" Type="http://schemas.openxmlformats.org/officeDocument/2006/relationships/image" Target="../media/image18.gif"/><Relationship Id="rId4" Type="http://schemas.openxmlformats.org/officeDocument/2006/relationships/image" Target="../media/image26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7" Type="http://schemas.openxmlformats.org/officeDocument/2006/relationships/image" Target="../media/image26.gi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gif"/><Relationship Id="rId5" Type="http://schemas.openxmlformats.org/officeDocument/2006/relationships/image" Target="../media/image23.gif"/><Relationship Id="rId4" Type="http://schemas.openxmlformats.org/officeDocument/2006/relationships/image" Target="../media/image9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gif"/><Relationship Id="rId7" Type="http://schemas.openxmlformats.org/officeDocument/2006/relationships/hyperlink" Target="https://vimach.net/" TargetMode="External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" TargetMode="External"/><Relationship Id="rId5" Type="http://schemas.openxmlformats.org/officeDocument/2006/relationships/hyperlink" Target="http://www.alldatasheet.com/datasheet" TargetMode="External"/><Relationship Id="rId4" Type="http://schemas.openxmlformats.org/officeDocument/2006/relationships/image" Target="../media/image7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13" Type="http://schemas.openxmlformats.org/officeDocument/2006/relationships/image" Target="../media/image25.gif"/><Relationship Id="rId3" Type="http://schemas.openxmlformats.org/officeDocument/2006/relationships/image" Target="../media/image15.jpg"/><Relationship Id="rId7" Type="http://schemas.openxmlformats.org/officeDocument/2006/relationships/image" Target="../media/image19.gif"/><Relationship Id="rId12" Type="http://schemas.openxmlformats.org/officeDocument/2006/relationships/image" Target="../media/image24.gif"/><Relationship Id="rId17" Type="http://schemas.openxmlformats.org/officeDocument/2006/relationships/image" Target="../media/image29.gi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11" Type="http://schemas.openxmlformats.org/officeDocument/2006/relationships/image" Target="../media/image23.gif"/><Relationship Id="rId5" Type="http://schemas.openxmlformats.org/officeDocument/2006/relationships/image" Target="../media/image17.gif"/><Relationship Id="rId15" Type="http://schemas.openxmlformats.org/officeDocument/2006/relationships/image" Target="../media/image27.gif"/><Relationship Id="rId10" Type="http://schemas.openxmlformats.org/officeDocument/2006/relationships/image" Target="../media/image22.gif"/><Relationship Id="rId4" Type="http://schemas.openxmlformats.org/officeDocument/2006/relationships/image" Target="../media/image16.gif"/><Relationship Id="rId9" Type="http://schemas.openxmlformats.org/officeDocument/2006/relationships/image" Target="../media/image21.gif"/><Relationship Id="rId14" Type="http://schemas.openxmlformats.org/officeDocument/2006/relationships/image" Target="../media/image26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gif"/><Relationship Id="rId3" Type="http://schemas.openxmlformats.org/officeDocument/2006/relationships/image" Target="../media/image18.gif"/><Relationship Id="rId7" Type="http://schemas.openxmlformats.org/officeDocument/2006/relationships/image" Target="../media/image32.gi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gif"/><Relationship Id="rId5" Type="http://schemas.openxmlformats.org/officeDocument/2006/relationships/image" Target="../media/image30.gif"/><Relationship Id="rId10" Type="http://schemas.openxmlformats.org/officeDocument/2006/relationships/image" Target="../media/image35.gif"/><Relationship Id="rId4" Type="http://schemas.openxmlformats.org/officeDocument/2006/relationships/image" Target="../media/image19.gif"/><Relationship Id="rId9" Type="http://schemas.openxmlformats.org/officeDocument/2006/relationships/image" Target="../media/image34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8.gif"/><Relationship Id="rId7" Type="http://schemas.openxmlformats.org/officeDocument/2006/relationships/image" Target="../media/image38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11" Type="http://schemas.openxmlformats.org/officeDocument/2006/relationships/image" Target="../media/image42.jpeg"/><Relationship Id="rId5" Type="http://schemas.openxmlformats.org/officeDocument/2006/relationships/image" Target="../media/image36.jpg"/><Relationship Id="rId10" Type="http://schemas.openxmlformats.org/officeDocument/2006/relationships/image" Target="../media/image41.png"/><Relationship Id="rId4" Type="http://schemas.openxmlformats.org/officeDocument/2006/relationships/image" Target="../media/image19.gif"/><Relationship Id="rId9" Type="http://schemas.openxmlformats.org/officeDocument/2006/relationships/image" Target="../media/image40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7.gif"/><Relationship Id="rId7" Type="http://schemas.openxmlformats.org/officeDocument/2006/relationships/image" Target="../media/image45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gif"/><Relationship Id="rId5" Type="http://schemas.openxmlformats.org/officeDocument/2006/relationships/image" Target="../media/image43.jpeg"/><Relationship Id="rId4" Type="http://schemas.openxmlformats.org/officeDocument/2006/relationships/image" Target="../media/image22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image" Target="../media/image7.gif"/><Relationship Id="rId7" Type="http://schemas.openxmlformats.org/officeDocument/2006/relationships/image" Target="../media/image17.gi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image" Target="../media/image50.jpg"/><Relationship Id="rId7" Type="http://schemas.openxmlformats.org/officeDocument/2006/relationships/image" Target="../media/image17.gi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gif"/><Relationship Id="rId5" Type="http://schemas.openxmlformats.org/officeDocument/2006/relationships/image" Target="../media/image17.gif"/><Relationship Id="rId4" Type="http://schemas.openxmlformats.org/officeDocument/2006/relationships/image" Target="../media/image5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hỗ dành sẵn cho Nội dung 4">
            <a:extLst>
              <a:ext uri="{FF2B5EF4-FFF2-40B4-BE49-F238E27FC236}">
                <a16:creationId xmlns:a16="http://schemas.microsoft.com/office/drawing/2014/main" id="{558D4F5D-DFB3-4D98-91C9-E9D6BD7E9E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8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9" name="Straight Connector 14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3">
            <a:extLst>
              <a:ext uri="{FF2B5EF4-FFF2-40B4-BE49-F238E27FC236}">
                <a16:creationId xmlns:a16="http://schemas.microsoft.com/office/drawing/2014/main" id="{9A6CCEC1-4A31-40B6-93CF-301F0AEB1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653" y="70954"/>
            <a:ext cx="1540795" cy="11555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Hình ảnh 15">
            <a:extLst>
              <a:ext uri="{FF2B5EF4-FFF2-40B4-BE49-F238E27FC236}">
                <a16:creationId xmlns:a16="http://schemas.microsoft.com/office/drawing/2014/main" id="{6495F4DC-D628-472E-9C1E-126810A10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0954"/>
            <a:ext cx="1541647" cy="12110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2" name="Hình ảnh 31">
            <a:extLst>
              <a:ext uri="{FF2B5EF4-FFF2-40B4-BE49-F238E27FC236}">
                <a16:creationId xmlns:a16="http://schemas.microsoft.com/office/drawing/2014/main" id="{45DD6829-B9AB-416E-B7C6-EE14584528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8" y="3656410"/>
            <a:ext cx="5577553" cy="1609518"/>
          </a:xfrm>
          <a:prstGeom prst="rect">
            <a:avLst/>
          </a:prstGeom>
        </p:spPr>
      </p:pic>
      <p:sp>
        <p:nvSpPr>
          <p:cNvPr id="21" name="TextBox 4">
            <a:extLst>
              <a:ext uri="{FF2B5EF4-FFF2-40B4-BE49-F238E27FC236}">
                <a16:creationId xmlns:a16="http://schemas.microsoft.com/office/drawing/2014/main" id="{71E6CCF8-6C6C-4511-8504-2B97FA0D6C17}"/>
              </a:ext>
            </a:extLst>
          </p:cNvPr>
          <p:cNvSpPr txBox="1"/>
          <p:nvPr/>
        </p:nvSpPr>
        <p:spPr>
          <a:xfrm>
            <a:off x="1070292" y="103858"/>
            <a:ext cx="7275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TRƯỜNG ĐẠI HỌC KHOA HỌC TỰ NHIÊN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 MÔN VẬT LÝ TIN HỌC</a:t>
            </a: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84194645-D0C8-462A-96F1-085A28EC436D}"/>
              </a:ext>
            </a:extLst>
          </p:cNvPr>
          <p:cNvSpPr/>
          <p:nvPr/>
        </p:nvSpPr>
        <p:spPr>
          <a:xfrm>
            <a:off x="-18331" y="1878075"/>
            <a:ext cx="5695808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500" b="1" dirty="0">
                <a:ln w="9525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rgbClr val="FFFF99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BÁO CÁO ĐỒ ÁN MÔN HỌC</a:t>
            </a:r>
          </a:p>
          <a:p>
            <a:pPr algn="ctr"/>
            <a:endParaRPr lang="en-US" sz="4500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rgbClr val="FFFF99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/>
            <a:endParaRPr lang="en-US" sz="4500" b="1" dirty="0">
              <a:ln w="9525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rgbClr val="FFFF99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Hình chữ nhật 25">
            <a:extLst>
              <a:ext uri="{FF2B5EF4-FFF2-40B4-BE49-F238E27FC236}">
                <a16:creationId xmlns:a16="http://schemas.microsoft.com/office/drawing/2014/main" id="{BDAEAA87-9675-4DDF-B4EA-9D8D89C373DE}"/>
              </a:ext>
            </a:extLst>
          </p:cNvPr>
          <p:cNvSpPr/>
          <p:nvPr/>
        </p:nvSpPr>
        <p:spPr>
          <a:xfrm>
            <a:off x="233811" y="3621366"/>
            <a:ext cx="5041899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MẠCH ĐIỆN TỬ &amp; KỸ THUẬT SỐ</a:t>
            </a:r>
            <a:endParaRPr lang="vi-VN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E6D1590A-9A6E-406A-8C27-6EF8443E45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245" y="3099556"/>
            <a:ext cx="5023344" cy="36545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6" name="Hình ảnh 35">
            <a:extLst>
              <a:ext uri="{FF2B5EF4-FFF2-40B4-BE49-F238E27FC236}">
                <a16:creationId xmlns:a16="http://schemas.microsoft.com/office/drawing/2014/main" id="{D56786AA-383C-402F-88D9-B33FCDFD90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830" y="1170155"/>
            <a:ext cx="1691913" cy="16919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8" name="Hình ảnh 37">
            <a:extLst>
              <a:ext uri="{FF2B5EF4-FFF2-40B4-BE49-F238E27FC236}">
                <a16:creationId xmlns:a16="http://schemas.microsoft.com/office/drawing/2014/main" id="{2961DFD1-5564-4A93-99F0-DCAF1F381D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750" y="5601207"/>
            <a:ext cx="1068336" cy="823493"/>
          </a:xfrm>
          <a:prstGeom prst="rect">
            <a:avLst/>
          </a:prstGeom>
        </p:spPr>
      </p:pic>
      <p:sp>
        <p:nvSpPr>
          <p:cNvPr id="39" name="Hình chữ nhật 38">
            <a:extLst>
              <a:ext uri="{FF2B5EF4-FFF2-40B4-BE49-F238E27FC236}">
                <a16:creationId xmlns:a16="http://schemas.microsoft.com/office/drawing/2014/main" id="{65BB3C38-0EB4-4006-805D-105BC1150FF1}"/>
              </a:ext>
            </a:extLst>
          </p:cNvPr>
          <p:cNvSpPr/>
          <p:nvPr/>
        </p:nvSpPr>
        <p:spPr>
          <a:xfrm>
            <a:off x="1307593" y="5602680"/>
            <a:ext cx="1790876" cy="83099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Nhóm</a:t>
            </a:r>
            <a:endParaRPr lang="vi-VN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Hình Bầu dục 2">
            <a:extLst>
              <a:ext uri="{FF2B5EF4-FFF2-40B4-BE49-F238E27FC236}">
                <a16:creationId xmlns:a16="http://schemas.microsoft.com/office/drawing/2014/main" id="{1C2D71DD-3B5B-49D6-803E-1206FDCC381F}"/>
              </a:ext>
            </a:extLst>
          </p:cNvPr>
          <p:cNvSpPr/>
          <p:nvPr/>
        </p:nvSpPr>
        <p:spPr>
          <a:xfrm>
            <a:off x="11407211" y="6196100"/>
            <a:ext cx="483326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04980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ình Bầu dục 3">
            <a:extLst>
              <a:ext uri="{FF2B5EF4-FFF2-40B4-BE49-F238E27FC236}">
                <a16:creationId xmlns:a16="http://schemas.microsoft.com/office/drawing/2014/main" id="{95EB489E-16BB-4FFA-9BD9-095E6DA73BAB}"/>
              </a:ext>
            </a:extLst>
          </p:cNvPr>
          <p:cNvSpPr/>
          <p:nvPr/>
        </p:nvSpPr>
        <p:spPr>
          <a:xfrm>
            <a:off x="11407210" y="6196100"/>
            <a:ext cx="597555" cy="5704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0C7FD5EF-0543-43AB-B8B1-D912DE0D033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055" y="1222326"/>
            <a:ext cx="1863090" cy="18630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Hình ảnh 5" descr="Káº¿t quáº£ hÃ¬nh áº£nh cho 7408 datasheet">
            <a:extLst>
              <a:ext uri="{FF2B5EF4-FFF2-40B4-BE49-F238E27FC236}">
                <a16:creationId xmlns:a16="http://schemas.microsoft.com/office/drawing/2014/main" id="{9867E9D0-8A27-4214-B0E2-D2B5A65A194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627" y="1114066"/>
            <a:ext cx="2479675" cy="190246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2DD522FD-10A1-4AA4-BE68-FAC0F8A0F362}"/>
              </a:ext>
            </a:extLst>
          </p:cNvPr>
          <p:cNvSpPr/>
          <p:nvPr/>
        </p:nvSpPr>
        <p:spPr>
          <a:xfrm>
            <a:off x="1507730" y="1877987"/>
            <a:ext cx="20313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IC 74LS08	</a:t>
            </a:r>
          </a:p>
        </p:txBody>
      </p:sp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2C5E52EA-E024-4A91-9788-2ACFE0DACB65}"/>
              </a:ext>
            </a:extLst>
          </p:cNvPr>
          <p:cNvSpPr/>
          <p:nvPr/>
        </p:nvSpPr>
        <p:spPr>
          <a:xfrm>
            <a:off x="5465634" y="1949288"/>
            <a:ext cx="2877711" cy="4519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marR="0" indent="-6286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Sơ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chân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IC 7408</a:t>
            </a:r>
          </a:p>
        </p:txBody>
      </p:sp>
      <p:pic>
        <p:nvPicPr>
          <p:cNvPr id="11" name="Hình ảnh 10">
            <a:extLst>
              <a:ext uri="{FF2B5EF4-FFF2-40B4-BE49-F238E27FC236}">
                <a16:creationId xmlns:a16="http://schemas.microsoft.com/office/drawing/2014/main" id="{E708FFBA-18E5-4CF4-A398-637A0D047677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055" y="3085481"/>
            <a:ext cx="1863090" cy="18370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Hình ảnh 11" descr="Káº¿t quáº£ hÃ¬nh áº£nh cho 7402 datasheet">
            <a:extLst>
              <a:ext uri="{FF2B5EF4-FFF2-40B4-BE49-F238E27FC236}">
                <a16:creationId xmlns:a16="http://schemas.microsoft.com/office/drawing/2014/main" id="{8824EC19-8D72-461C-B445-21CCB04B6F0E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627" y="3016526"/>
            <a:ext cx="2479675" cy="179231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5673EF27-B6ED-41DD-B207-CFD64FBD06AD}"/>
              </a:ext>
            </a:extLst>
          </p:cNvPr>
          <p:cNvSpPr/>
          <p:nvPr/>
        </p:nvSpPr>
        <p:spPr>
          <a:xfrm>
            <a:off x="1523295" y="3728027"/>
            <a:ext cx="18085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IC 74LS02</a:t>
            </a:r>
          </a:p>
        </p:txBody>
      </p:sp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B2D47DD2-FB1E-4149-B856-E8794A8F5A51}"/>
              </a:ext>
            </a:extLst>
          </p:cNvPr>
          <p:cNvSpPr/>
          <p:nvPr/>
        </p:nvSpPr>
        <p:spPr>
          <a:xfrm>
            <a:off x="5465634" y="3643780"/>
            <a:ext cx="2877711" cy="4519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marR="0" indent="-5715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Sơ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chân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IC 7402</a:t>
            </a:r>
          </a:p>
        </p:txBody>
      </p:sp>
      <p:pic>
        <p:nvPicPr>
          <p:cNvPr id="15" name="Hình ảnh 14">
            <a:extLst>
              <a:ext uri="{FF2B5EF4-FFF2-40B4-BE49-F238E27FC236}">
                <a16:creationId xmlns:a16="http://schemas.microsoft.com/office/drawing/2014/main" id="{A73F6D62-FD28-487A-AA01-6D88F99448F7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055" y="4922536"/>
            <a:ext cx="1863090" cy="169037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6" name="Hình ảnh 15">
            <a:extLst>
              <a:ext uri="{FF2B5EF4-FFF2-40B4-BE49-F238E27FC236}">
                <a16:creationId xmlns:a16="http://schemas.microsoft.com/office/drawing/2014/main" id="{EF645709-7D09-4FDD-A426-C0DA082F7D84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626" y="4838384"/>
            <a:ext cx="2479675" cy="16608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499FADFE-5D10-4BE6-878C-F8C0D0ACD512}"/>
              </a:ext>
            </a:extLst>
          </p:cNvPr>
          <p:cNvSpPr/>
          <p:nvPr/>
        </p:nvSpPr>
        <p:spPr>
          <a:xfrm>
            <a:off x="1607256" y="5316457"/>
            <a:ext cx="18085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IC 74LS32</a:t>
            </a:r>
          </a:p>
        </p:txBody>
      </p:sp>
      <p:sp>
        <p:nvSpPr>
          <p:cNvPr id="17" name="Hình chữ nhật 16">
            <a:extLst>
              <a:ext uri="{FF2B5EF4-FFF2-40B4-BE49-F238E27FC236}">
                <a16:creationId xmlns:a16="http://schemas.microsoft.com/office/drawing/2014/main" id="{58647D59-F295-454C-A64E-040AF3CEC434}"/>
              </a:ext>
            </a:extLst>
          </p:cNvPr>
          <p:cNvSpPr/>
          <p:nvPr/>
        </p:nvSpPr>
        <p:spPr>
          <a:xfrm>
            <a:off x="5465634" y="5402257"/>
            <a:ext cx="2877711" cy="4519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marR="0" indent="-5715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Sơ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chân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IC 7432</a:t>
            </a:r>
          </a:p>
        </p:txBody>
      </p:sp>
      <p:pic>
        <p:nvPicPr>
          <p:cNvPr id="19" name="Hình ảnh 18">
            <a:extLst>
              <a:ext uri="{FF2B5EF4-FFF2-40B4-BE49-F238E27FC236}">
                <a16:creationId xmlns:a16="http://schemas.microsoft.com/office/drawing/2014/main" id="{5804DE10-47DF-4080-8A51-B679B38E42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0691" y="551515"/>
            <a:ext cx="1009128" cy="7568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Hình ảnh 19">
            <a:extLst>
              <a:ext uri="{FF2B5EF4-FFF2-40B4-BE49-F238E27FC236}">
                <a16:creationId xmlns:a16="http://schemas.microsoft.com/office/drawing/2014/main" id="{A809A5C6-DB9A-4F81-B79B-3921D63ADF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08" y="570180"/>
            <a:ext cx="869527" cy="6521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Hình chữ nhật 20">
            <a:extLst>
              <a:ext uri="{FF2B5EF4-FFF2-40B4-BE49-F238E27FC236}">
                <a16:creationId xmlns:a16="http://schemas.microsoft.com/office/drawing/2014/main" id="{1468D40F-B189-4CC1-A497-6C7B33B47650}"/>
              </a:ext>
            </a:extLst>
          </p:cNvPr>
          <p:cNvSpPr/>
          <p:nvPr/>
        </p:nvSpPr>
        <p:spPr>
          <a:xfrm>
            <a:off x="1612476" y="637551"/>
            <a:ext cx="485363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linh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kiện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6984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3" grpId="0"/>
      <p:bldP spid="14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ình Bầu dục 3">
            <a:extLst>
              <a:ext uri="{FF2B5EF4-FFF2-40B4-BE49-F238E27FC236}">
                <a16:creationId xmlns:a16="http://schemas.microsoft.com/office/drawing/2014/main" id="{95EB489E-16BB-4FFA-9BD9-095E6DA73BAB}"/>
              </a:ext>
            </a:extLst>
          </p:cNvPr>
          <p:cNvSpPr/>
          <p:nvPr/>
        </p:nvSpPr>
        <p:spPr>
          <a:xfrm>
            <a:off x="11407210" y="6196100"/>
            <a:ext cx="597555" cy="5704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</a:p>
        </p:txBody>
      </p:sp>
      <p:pic>
        <p:nvPicPr>
          <p:cNvPr id="5" name="Hình ảnh 4" descr="Káº¿t quáº£ hÃ¬nh áº£nh cho phÃ­p Äá»ng">
            <a:extLst>
              <a:ext uri="{FF2B5EF4-FFF2-40B4-BE49-F238E27FC236}">
                <a16:creationId xmlns:a16="http://schemas.microsoft.com/office/drawing/2014/main" id="{B9FCA380-2592-432D-A212-26EAFBF9712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658" y="2225741"/>
            <a:ext cx="2003637" cy="20246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Hình ảnh 5" descr="HÃ¬nh áº£nh cÃ³ liÃªn quan">
            <a:extLst>
              <a:ext uri="{FF2B5EF4-FFF2-40B4-BE49-F238E27FC236}">
                <a16:creationId xmlns:a16="http://schemas.microsoft.com/office/drawing/2014/main" id="{069BD3E3-A74A-485E-A2AE-03F68549379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732" y="1394397"/>
            <a:ext cx="1772382" cy="18436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Hình ảnh 6" descr="Káº¿t quáº£ hÃ¬nh áº£nh cho Äiá»n trá»">
            <a:extLst>
              <a:ext uri="{FF2B5EF4-FFF2-40B4-BE49-F238E27FC236}">
                <a16:creationId xmlns:a16="http://schemas.microsoft.com/office/drawing/2014/main" id="{3CE59439-81F4-4FC6-9E40-CF31902CDEC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551" y="1542634"/>
            <a:ext cx="1695450" cy="16954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Hình ảnh 7" descr="Káº¿t quáº£ hÃ¬nh áº£nh cho tá»¥ Äiá»n">
            <a:extLst>
              <a:ext uri="{FF2B5EF4-FFF2-40B4-BE49-F238E27FC236}">
                <a16:creationId xmlns:a16="http://schemas.microsoft.com/office/drawing/2014/main" id="{98D07450-E29D-4049-A76A-4F6C7E450B89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084" y="4696449"/>
            <a:ext cx="2533650" cy="1689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Hình ảnh 8" descr="Káº¿t quáº£ hÃ¬nh áº£nh cho nÃºt báº¥m 2 chÃ¢n">
            <a:extLst>
              <a:ext uri="{FF2B5EF4-FFF2-40B4-BE49-F238E27FC236}">
                <a16:creationId xmlns:a16="http://schemas.microsoft.com/office/drawing/2014/main" id="{B961DB68-471C-4312-86AE-3E66642293E6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123" y="4696449"/>
            <a:ext cx="15240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" name="Hình ảnh 9" descr="HÃ¬nh áº£nh cÃ³ liÃªn quan">
            <a:extLst>
              <a:ext uri="{FF2B5EF4-FFF2-40B4-BE49-F238E27FC236}">
                <a16:creationId xmlns:a16="http://schemas.microsoft.com/office/drawing/2014/main" id="{4FA16401-68C1-40BA-B690-A6AF43F833ED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0438" y="2950028"/>
            <a:ext cx="1514475" cy="1514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C6CB7D7E-EBAE-409A-A5A4-06133FBD3D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0691" y="551515"/>
            <a:ext cx="1009128" cy="7568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DE3A84B2-864D-4170-8581-80BDF88CCC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08" y="570180"/>
            <a:ext cx="869527" cy="6521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E0284AF9-F864-4C82-86ED-4B93696B821A}"/>
              </a:ext>
            </a:extLst>
          </p:cNvPr>
          <p:cNvSpPr/>
          <p:nvPr/>
        </p:nvSpPr>
        <p:spPr>
          <a:xfrm>
            <a:off x="1612476" y="637551"/>
            <a:ext cx="485363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linh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kiện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03D5323A-6771-4E12-AC4A-4F00ECB778C7}"/>
              </a:ext>
            </a:extLst>
          </p:cNvPr>
          <p:cNvSpPr/>
          <p:nvPr/>
        </p:nvSpPr>
        <p:spPr>
          <a:xfrm>
            <a:off x="4083302" y="3410155"/>
            <a:ext cx="53431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Các</a:t>
            </a:r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54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vật</a:t>
            </a:r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54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dụng</a:t>
            </a:r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54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khác</a:t>
            </a:r>
            <a:endParaRPr lang="vi-VN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9322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ình Bầu dục 3">
            <a:extLst>
              <a:ext uri="{FF2B5EF4-FFF2-40B4-BE49-F238E27FC236}">
                <a16:creationId xmlns:a16="http://schemas.microsoft.com/office/drawing/2014/main" id="{D3123E7F-17B0-49CB-A5F1-AA6AEE6A5791}"/>
              </a:ext>
            </a:extLst>
          </p:cNvPr>
          <p:cNvSpPr/>
          <p:nvPr/>
        </p:nvSpPr>
        <p:spPr>
          <a:xfrm>
            <a:off x="11407210" y="6196100"/>
            <a:ext cx="597555" cy="5704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</a:t>
            </a:r>
          </a:p>
        </p:txBody>
      </p:sp>
      <p:pic>
        <p:nvPicPr>
          <p:cNvPr id="5" name="Hình ảnh 4" descr="C:\Users\ASUS\AppData\Local\Microsoft\Windows\INetCache\Content.MSO\BA250218.tmp">
            <a:extLst>
              <a:ext uri="{FF2B5EF4-FFF2-40B4-BE49-F238E27FC236}">
                <a16:creationId xmlns:a16="http://schemas.microsoft.com/office/drawing/2014/main" id="{18CB9F0F-E226-46B7-9C1A-915BDBD9B40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128" y="2027032"/>
            <a:ext cx="2524125" cy="1809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Hình ảnh 5" descr="Káº¿t quáº£ hÃ¬nh áº£nh cho buzzer 5v">
            <a:extLst>
              <a:ext uri="{FF2B5EF4-FFF2-40B4-BE49-F238E27FC236}">
                <a16:creationId xmlns:a16="http://schemas.microsoft.com/office/drawing/2014/main" id="{157D5324-180A-4BB5-9813-FA73CDBEE74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086" y="2027032"/>
            <a:ext cx="1741029" cy="1809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Hình ảnh 6" descr="Káº¿t quáº£ hÃ¬nh áº£nh cho ÄÃ¨n led">
            <a:extLst>
              <a:ext uri="{FF2B5EF4-FFF2-40B4-BE49-F238E27FC236}">
                <a16:creationId xmlns:a16="http://schemas.microsoft.com/office/drawing/2014/main" id="{6F99C9A6-04DA-4347-B71C-805E773281BB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090" y="2027032"/>
            <a:ext cx="1993205" cy="1809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61F4514C-E29A-4B28-B08F-A1738B508D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0691" y="551515"/>
            <a:ext cx="1009128" cy="7568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D52BAF40-BD68-46DE-A77B-CF0CBE61F0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08" y="570180"/>
            <a:ext cx="869527" cy="6521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C6E71EA5-F2EC-4641-946E-326CD8251D5D}"/>
              </a:ext>
            </a:extLst>
          </p:cNvPr>
          <p:cNvSpPr/>
          <p:nvPr/>
        </p:nvSpPr>
        <p:spPr>
          <a:xfrm>
            <a:off x="1612476" y="637551"/>
            <a:ext cx="485363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linh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kiện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86072E3D-96F1-4BAE-A007-2026DED3C441}"/>
              </a:ext>
            </a:extLst>
          </p:cNvPr>
          <p:cNvSpPr/>
          <p:nvPr/>
        </p:nvSpPr>
        <p:spPr>
          <a:xfrm>
            <a:off x="1824254" y="4179823"/>
            <a:ext cx="85434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Linh </a:t>
            </a:r>
            <a:r>
              <a:rPr lang="en-US" sz="54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kiện</a:t>
            </a:r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54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cảnh</a:t>
            </a:r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54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báo</a:t>
            </a:r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&amp; </a:t>
            </a:r>
            <a:r>
              <a:rPr lang="en-US" sz="54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hiển</a:t>
            </a:r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54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thị</a:t>
            </a:r>
            <a:endParaRPr lang="vi-VN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8500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Hình ảnh 24">
            <a:extLst>
              <a:ext uri="{FF2B5EF4-FFF2-40B4-BE49-F238E27FC236}">
                <a16:creationId xmlns:a16="http://schemas.microsoft.com/office/drawing/2014/main" id="{FA635627-BA17-4CD9-842A-CA6E154CB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310" y="127723"/>
            <a:ext cx="2766881" cy="15549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8" name="Hình chữ nhật 27">
            <a:extLst>
              <a:ext uri="{FF2B5EF4-FFF2-40B4-BE49-F238E27FC236}">
                <a16:creationId xmlns:a16="http://schemas.microsoft.com/office/drawing/2014/main" id="{38775FC9-DEB5-4579-AE85-A56CB8A02797}"/>
              </a:ext>
            </a:extLst>
          </p:cNvPr>
          <p:cNvSpPr/>
          <p:nvPr/>
        </p:nvSpPr>
        <p:spPr>
          <a:xfrm>
            <a:off x="1441341" y="1124368"/>
            <a:ext cx="9342773" cy="5523176"/>
          </a:xfrm>
          <a:prstGeom prst="rect">
            <a:avLst/>
          </a:prstGeom>
          <a:solidFill>
            <a:schemeClr val="bg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ình Bầu dục 3">
            <a:extLst>
              <a:ext uri="{FF2B5EF4-FFF2-40B4-BE49-F238E27FC236}">
                <a16:creationId xmlns:a16="http://schemas.microsoft.com/office/drawing/2014/main" id="{A2883134-7572-4295-B6B6-815C012469BC}"/>
              </a:ext>
            </a:extLst>
          </p:cNvPr>
          <p:cNvSpPr/>
          <p:nvPr/>
        </p:nvSpPr>
        <p:spPr>
          <a:xfrm>
            <a:off x="11407210" y="6196100"/>
            <a:ext cx="597555" cy="5704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13</a:t>
            </a:r>
          </a:p>
        </p:txBody>
      </p:sp>
      <p:grpSp>
        <p:nvGrpSpPr>
          <p:cNvPr id="5" name="Nhóm 4">
            <a:extLst>
              <a:ext uri="{FF2B5EF4-FFF2-40B4-BE49-F238E27FC236}">
                <a16:creationId xmlns:a16="http://schemas.microsoft.com/office/drawing/2014/main" id="{4280F5CC-1835-4D97-B815-AEB053CA6504}"/>
              </a:ext>
            </a:extLst>
          </p:cNvPr>
          <p:cNvGrpSpPr/>
          <p:nvPr/>
        </p:nvGrpSpPr>
        <p:grpSpPr>
          <a:xfrm>
            <a:off x="1655249" y="1138522"/>
            <a:ext cx="8881502" cy="5342808"/>
            <a:chOff x="1539756" y="0"/>
            <a:chExt cx="10463816" cy="6434282"/>
          </a:xfrm>
        </p:grpSpPr>
        <p:sp>
          <p:nvSpPr>
            <p:cNvPr id="6" name="Hình Bầu dục 5">
              <a:extLst>
                <a:ext uri="{FF2B5EF4-FFF2-40B4-BE49-F238E27FC236}">
                  <a16:creationId xmlns:a16="http://schemas.microsoft.com/office/drawing/2014/main" id="{41089B40-D0B4-45D4-96E0-5C92050AAE8E}"/>
                </a:ext>
              </a:extLst>
            </p:cNvPr>
            <p:cNvSpPr/>
            <p:nvPr/>
          </p:nvSpPr>
          <p:spPr>
            <a:xfrm>
              <a:off x="1539756" y="2570018"/>
              <a:ext cx="1264228" cy="1316182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err="1"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  <a:latin typeface="Times New Roman" panose="02020603050405020304" pitchFamily="18" charset="0"/>
                  <a:cs typeface="Times New Roman" panose="02020603050405020304" pitchFamily="18" charset="0"/>
                </a:rPr>
                <a:t>Bộ</a:t>
              </a:r>
              <a:r>
                <a:rPr lang="en-US" sz="2000" b="1" dirty="0"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b="1" dirty="0" err="1"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  <a:latin typeface="Times New Roman" panose="02020603050405020304" pitchFamily="18" charset="0"/>
                  <a:cs typeface="Times New Roman" panose="02020603050405020304" pitchFamily="18" charset="0"/>
                </a:rPr>
                <a:t>tạo</a:t>
              </a:r>
              <a:r>
                <a:rPr lang="en-US" sz="2000" b="1" dirty="0"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b="1" dirty="0" err="1"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  <a:latin typeface="Times New Roman" panose="02020603050405020304" pitchFamily="18" charset="0"/>
                  <a:cs typeface="Times New Roman" panose="02020603050405020304" pitchFamily="18" charset="0"/>
                </a:rPr>
                <a:t>xung</a:t>
              </a:r>
              <a:endParaRPr lang="en-US" sz="20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Hình chữ nhật 6">
              <a:extLst>
                <a:ext uri="{FF2B5EF4-FFF2-40B4-BE49-F238E27FC236}">
                  <a16:creationId xmlns:a16="http://schemas.microsoft.com/office/drawing/2014/main" id="{E534AE19-C8D9-4F5C-BB4A-F08B1126C528}"/>
                </a:ext>
              </a:extLst>
            </p:cNvPr>
            <p:cNvSpPr/>
            <p:nvPr/>
          </p:nvSpPr>
          <p:spPr>
            <a:xfrm>
              <a:off x="6805910" y="2570018"/>
              <a:ext cx="1401346" cy="1205344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ln>
                    <a:solidFill>
                      <a:schemeClr val="accent5">
                        <a:lumMod val="75000"/>
                      </a:schemeClr>
                    </a:solidFill>
                  </a:ln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Khối</a:t>
              </a:r>
              <a:r>
                <a:rPr lang="en-US" sz="2400" b="1" dirty="0">
                  <a:ln>
                    <a:solidFill>
                      <a:schemeClr val="accent5">
                        <a:lumMod val="75000"/>
                      </a:schemeClr>
                    </a:solidFill>
                  </a:ln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b="1" dirty="0" err="1">
                  <a:ln>
                    <a:solidFill>
                      <a:schemeClr val="accent5">
                        <a:lumMod val="75000"/>
                      </a:schemeClr>
                    </a:solidFill>
                  </a:ln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đếm</a:t>
              </a:r>
              <a:r>
                <a:rPr lang="en-US" sz="2400" b="1" dirty="0">
                  <a:ln>
                    <a:solidFill>
                      <a:schemeClr val="accent5">
                        <a:lumMod val="75000"/>
                      </a:schemeClr>
                    </a:solidFill>
                  </a:ln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b="1" dirty="0" err="1">
                  <a:ln>
                    <a:solidFill>
                      <a:schemeClr val="accent5">
                        <a:lumMod val="75000"/>
                      </a:schemeClr>
                    </a:solidFill>
                  </a:ln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xuống</a:t>
              </a:r>
              <a:endParaRPr lang="en-US" sz="2400" b="1" dirty="0">
                <a:ln>
                  <a:solidFill>
                    <a:schemeClr val="accent5">
                      <a:lumMod val="75000"/>
                    </a:schemeClr>
                  </a:solidFill>
                </a:ln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Sao: 5 Cánh 7">
              <a:extLst>
                <a:ext uri="{FF2B5EF4-FFF2-40B4-BE49-F238E27FC236}">
                  <a16:creationId xmlns:a16="http://schemas.microsoft.com/office/drawing/2014/main" id="{03F62E31-76B2-4DBF-89F3-365C5F1EDAC7}"/>
                </a:ext>
              </a:extLst>
            </p:cNvPr>
            <p:cNvSpPr/>
            <p:nvPr/>
          </p:nvSpPr>
          <p:spPr>
            <a:xfrm>
              <a:off x="9138532" y="4203700"/>
              <a:ext cx="2865040" cy="2230582"/>
            </a:xfrm>
            <a:prstGeom prst="star5">
              <a:avLst/>
            </a:prstGeom>
            <a:blipFill>
              <a:blip r:embed="rId6"/>
              <a:stretch>
                <a:fillRect/>
              </a:stretch>
            </a:blip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highlight>
                    <a:srgbClr val="00808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Tín</a:t>
              </a:r>
              <a:r>
                <a:rPr lang="en-US" b="1" dirty="0">
                  <a:highlight>
                    <a:srgbClr val="00808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b="1" dirty="0" err="1">
                  <a:highlight>
                    <a:srgbClr val="00808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hiệu</a:t>
              </a:r>
              <a:r>
                <a:rPr lang="en-US" b="1" dirty="0">
                  <a:highlight>
                    <a:srgbClr val="00808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b="1" dirty="0" err="1">
                  <a:highlight>
                    <a:srgbClr val="00808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cảnh</a:t>
              </a:r>
              <a:r>
                <a:rPr lang="en-US" b="1" dirty="0">
                  <a:highlight>
                    <a:srgbClr val="00808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b="1" dirty="0" err="1">
                  <a:highlight>
                    <a:srgbClr val="00808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báo</a:t>
              </a:r>
              <a:endParaRPr lang="en-US" b="1" dirty="0">
                <a:highlight>
                  <a:srgbClr val="0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Hình Bầu dục 8">
              <a:extLst>
                <a:ext uri="{FF2B5EF4-FFF2-40B4-BE49-F238E27FC236}">
                  <a16:creationId xmlns:a16="http://schemas.microsoft.com/office/drawing/2014/main" id="{FC433793-4C60-4908-B829-A693C4367FF1}"/>
                </a:ext>
              </a:extLst>
            </p:cNvPr>
            <p:cNvSpPr/>
            <p:nvPr/>
          </p:nvSpPr>
          <p:spPr>
            <a:xfrm>
              <a:off x="4046988" y="0"/>
              <a:ext cx="1566717" cy="1205344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ln>
                    <a:solidFill>
                      <a:srgbClr val="C00000"/>
                    </a:solidFill>
                  </a:ln>
                  <a:solidFill>
                    <a:schemeClr val="bg1"/>
                  </a:solidFill>
                  <a:highlight>
                    <a:srgbClr val="C0C0C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Bộ</a:t>
              </a:r>
              <a:r>
                <a:rPr lang="en-US" sz="2400" dirty="0">
                  <a:ln>
                    <a:solidFill>
                      <a:srgbClr val="C00000"/>
                    </a:solidFill>
                  </a:ln>
                  <a:solidFill>
                    <a:schemeClr val="bg1"/>
                  </a:solidFill>
                  <a:highlight>
                    <a:srgbClr val="C0C0C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ln>
                    <a:solidFill>
                      <a:srgbClr val="C00000"/>
                    </a:solidFill>
                  </a:ln>
                  <a:solidFill>
                    <a:schemeClr val="bg1"/>
                  </a:solidFill>
                  <a:highlight>
                    <a:srgbClr val="C0C0C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điều</a:t>
              </a:r>
              <a:r>
                <a:rPr lang="en-US" sz="2400" dirty="0">
                  <a:ln>
                    <a:solidFill>
                      <a:srgbClr val="C00000"/>
                    </a:solidFill>
                  </a:ln>
                  <a:solidFill>
                    <a:schemeClr val="bg1"/>
                  </a:solidFill>
                  <a:highlight>
                    <a:srgbClr val="C0C0C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ln>
                    <a:solidFill>
                      <a:srgbClr val="C00000"/>
                    </a:solidFill>
                  </a:ln>
                  <a:solidFill>
                    <a:schemeClr val="bg1"/>
                  </a:solidFill>
                  <a:highlight>
                    <a:srgbClr val="C0C0C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khiển</a:t>
              </a:r>
              <a:endParaRPr lang="en-US" sz="2400" dirty="0">
                <a:ln>
                  <a:solidFill>
                    <a:srgbClr val="C00000"/>
                  </a:solidFill>
                </a:ln>
                <a:solidFill>
                  <a:schemeClr val="bg1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Hình Bầu dục 9">
              <a:extLst>
                <a:ext uri="{FF2B5EF4-FFF2-40B4-BE49-F238E27FC236}">
                  <a16:creationId xmlns:a16="http://schemas.microsoft.com/office/drawing/2014/main" id="{C27F24D6-1F20-460F-A874-2570D2640DC1}"/>
                </a:ext>
              </a:extLst>
            </p:cNvPr>
            <p:cNvSpPr/>
            <p:nvPr/>
          </p:nvSpPr>
          <p:spPr>
            <a:xfrm>
              <a:off x="9594578" y="2496278"/>
              <a:ext cx="1952948" cy="1316182"/>
            </a:xfrm>
            <a:prstGeom prst="ellipse">
              <a:avLst/>
            </a:prstGeom>
            <a:blipFill>
              <a:blip r:embed="rId8"/>
              <a:stretch>
                <a:fillRect/>
              </a:stretch>
            </a:blip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ln w="0"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Bộ</a:t>
              </a:r>
              <a:r>
                <a:rPr lang="en-US" sz="2400" b="1" dirty="0">
                  <a:ln w="0"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b="1" dirty="0" err="1">
                  <a:ln w="0"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hiển</a:t>
              </a:r>
              <a:r>
                <a:rPr lang="en-US" sz="2400" b="1" dirty="0">
                  <a:ln w="0"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b="1" dirty="0" err="1">
                  <a:ln w="0"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thị</a:t>
              </a:r>
              <a:endParaRPr lang="en-US" sz="2400" b="1" dirty="0">
                <a:ln w="0">
                  <a:solidFill>
                    <a:schemeClr val="accent1">
                      <a:shade val="5000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Hình chữ nhật 10">
              <a:extLst>
                <a:ext uri="{FF2B5EF4-FFF2-40B4-BE49-F238E27FC236}">
                  <a16:creationId xmlns:a16="http://schemas.microsoft.com/office/drawing/2014/main" id="{2DC1DAA9-04C2-4658-B2A0-A9733F7B3059}"/>
                </a:ext>
              </a:extLst>
            </p:cNvPr>
            <p:cNvSpPr/>
            <p:nvPr/>
          </p:nvSpPr>
          <p:spPr>
            <a:xfrm>
              <a:off x="4172834" y="2570018"/>
              <a:ext cx="1264228" cy="1205344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ln>
                    <a:solidFill>
                      <a:schemeClr val="accent5">
                        <a:lumMod val="75000"/>
                      </a:schemeClr>
                    </a:solidFill>
                  </a:ln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Khối</a:t>
              </a:r>
              <a:r>
                <a:rPr lang="en-US" sz="2400" b="1" dirty="0">
                  <a:ln>
                    <a:solidFill>
                      <a:schemeClr val="accent5">
                        <a:lumMod val="75000"/>
                      </a:schemeClr>
                    </a:solidFill>
                  </a:ln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b="1" dirty="0" err="1">
                  <a:ln>
                    <a:solidFill>
                      <a:schemeClr val="accent5">
                        <a:lumMod val="75000"/>
                      </a:schemeClr>
                    </a:solidFill>
                  </a:ln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đếm</a:t>
              </a:r>
              <a:r>
                <a:rPr lang="en-US" sz="2400" b="1" dirty="0">
                  <a:ln>
                    <a:solidFill>
                      <a:schemeClr val="accent5">
                        <a:lumMod val="75000"/>
                      </a:schemeClr>
                    </a:solidFill>
                  </a:ln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b="1" dirty="0" err="1">
                  <a:ln>
                    <a:solidFill>
                      <a:schemeClr val="accent5">
                        <a:lumMod val="75000"/>
                      </a:schemeClr>
                    </a:solidFill>
                  </a:ln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lên</a:t>
              </a:r>
              <a:endParaRPr lang="en-US" sz="2400" b="1" dirty="0">
                <a:ln>
                  <a:solidFill>
                    <a:schemeClr val="accent5">
                      <a:lumMod val="75000"/>
                    </a:schemeClr>
                  </a:solidFill>
                </a:ln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Mũi tên: Xuống 11">
              <a:extLst>
                <a:ext uri="{FF2B5EF4-FFF2-40B4-BE49-F238E27FC236}">
                  <a16:creationId xmlns:a16="http://schemas.microsoft.com/office/drawing/2014/main" id="{EDC10FD4-12A6-4F29-B838-94B29371DA8D}"/>
                </a:ext>
              </a:extLst>
            </p:cNvPr>
            <p:cNvSpPr/>
            <p:nvPr/>
          </p:nvSpPr>
          <p:spPr>
            <a:xfrm rot="16200000">
              <a:off x="3309505" y="2492680"/>
              <a:ext cx="348982" cy="1360019"/>
            </a:xfrm>
            <a:prstGeom prst="downArrow">
              <a:avLst>
                <a:gd name="adj1" fmla="val 35443"/>
                <a:gd name="adj2" fmla="val 50000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ũi tên: Xuống 12">
              <a:extLst>
                <a:ext uri="{FF2B5EF4-FFF2-40B4-BE49-F238E27FC236}">
                  <a16:creationId xmlns:a16="http://schemas.microsoft.com/office/drawing/2014/main" id="{BD726CA9-FA23-4690-8A00-3FAF8F40FED5}"/>
                </a:ext>
              </a:extLst>
            </p:cNvPr>
            <p:cNvSpPr/>
            <p:nvPr/>
          </p:nvSpPr>
          <p:spPr>
            <a:xfrm rot="16200000">
              <a:off x="5951409" y="2492681"/>
              <a:ext cx="348982" cy="1360019"/>
            </a:xfrm>
            <a:prstGeom prst="downArrow">
              <a:avLst>
                <a:gd name="adj1" fmla="val 35443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ũi tên: Xuống 13">
              <a:extLst>
                <a:ext uri="{FF2B5EF4-FFF2-40B4-BE49-F238E27FC236}">
                  <a16:creationId xmlns:a16="http://schemas.microsoft.com/office/drawing/2014/main" id="{051E9538-6494-4E40-9C98-B9DFFCBA448C}"/>
                </a:ext>
              </a:extLst>
            </p:cNvPr>
            <p:cNvSpPr/>
            <p:nvPr/>
          </p:nvSpPr>
          <p:spPr>
            <a:xfrm rot="16200000">
              <a:off x="8721604" y="2474360"/>
              <a:ext cx="348982" cy="1360019"/>
            </a:xfrm>
            <a:prstGeom prst="downArrow">
              <a:avLst>
                <a:gd name="adj1" fmla="val 35443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ũi tên: Cong Hướng lên 14">
              <a:extLst>
                <a:ext uri="{FF2B5EF4-FFF2-40B4-BE49-F238E27FC236}">
                  <a16:creationId xmlns:a16="http://schemas.microsoft.com/office/drawing/2014/main" id="{E9DD93D1-CD22-41D3-A752-6C7A1252C77F}"/>
                </a:ext>
              </a:extLst>
            </p:cNvPr>
            <p:cNvSpPr/>
            <p:nvPr/>
          </p:nvSpPr>
          <p:spPr>
            <a:xfrm>
              <a:off x="3314700" y="3775362"/>
              <a:ext cx="4468940" cy="1205344"/>
            </a:xfrm>
            <a:prstGeom prst="bentUpArrow">
              <a:avLst>
                <a:gd name="adj1" fmla="val 13197"/>
                <a:gd name="adj2" fmla="val 25000"/>
                <a:gd name="adj3" fmla="val 22893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ũi tên: Hình ngũ giác 15">
              <a:extLst>
                <a:ext uri="{FF2B5EF4-FFF2-40B4-BE49-F238E27FC236}">
                  <a16:creationId xmlns:a16="http://schemas.microsoft.com/office/drawing/2014/main" id="{68DF0988-F3E8-490E-B987-40123B99C46E}"/>
                </a:ext>
              </a:extLst>
            </p:cNvPr>
            <p:cNvSpPr/>
            <p:nvPr/>
          </p:nvSpPr>
          <p:spPr>
            <a:xfrm rot="5400000">
              <a:off x="2518856" y="4034347"/>
              <a:ext cx="1731388" cy="139700"/>
            </a:xfrm>
            <a:prstGeom prst="homePlat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ũi tên: Xuống 16">
              <a:extLst>
                <a:ext uri="{FF2B5EF4-FFF2-40B4-BE49-F238E27FC236}">
                  <a16:creationId xmlns:a16="http://schemas.microsoft.com/office/drawing/2014/main" id="{E092F1FE-A470-4E32-8915-E82AB25F7D74}"/>
                </a:ext>
              </a:extLst>
            </p:cNvPr>
            <p:cNvSpPr/>
            <p:nvPr/>
          </p:nvSpPr>
          <p:spPr>
            <a:xfrm>
              <a:off x="4630456" y="1209999"/>
              <a:ext cx="348982" cy="1360019"/>
            </a:xfrm>
            <a:prstGeom prst="downArrow">
              <a:avLst>
                <a:gd name="adj1" fmla="val 35443"/>
                <a:gd name="adj2" fmla="val 50000"/>
              </a:avLst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Hình chữ nhật 17">
              <a:extLst>
                <a:ext uri="{FF2B5EF4-FFF2-40B4-BE49-F238E27FC236}">
                  <a16:creationId xmlns:a16="http://schemas.microsoft.com/office/drawing/2014/main" id="{1DA284B0-F358-4DFE-BA48-637813C49F8E}"/>
                </a:ext>
              </a:extLst>
            </p:cNvPr>
            <p:cNvSpPr/>
            <p:nvPr/>
          </p:nvSpPr>
          <p:spPr>
            <a:xfrm>
              <a:off x="4876048" y="1537486"/>
              <a:ext cx="1016625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en-US" sz="2800" b="1" cap="none" spc="0" dirty="0">
                  <a:ln/>
                  <a:solidFill>
                    <a:srgbClr val="00B050"/>
                  </a:solidFill>
                  <a:effectLst/>
                </a:rPr>
                <a:t>Reset</a:t>
              </a:r>
              <a:endParaRPr lang="vi-VN" sz="2800" b="1" cap="none" spc="0" dirty="0">
                <a:ln/>
                <a:solidFill>
                  <a:srgbClr val="00B050"/>
                </a:solidFill>
                <a:effectLst/>
              </a:endParaRPr>
            </a:p>
          </p:txBody>
        </p:sp>
        <p:sp>
          <p:nvSpPr>
            <p:cNvPr id="19" name="Mũi tên: Cong Hướng lên 18">
              <a:extLst>
                <a:ext uri="{FF2B5EF4-FFF2-40B4-BE49-F238E27FC236}">
                  <a16:creationId xmlns:a16="http://schemas.microsoft.com/office/drawing/2014/main" id="{FE8151EC-6491-4484-A036-D92524A3573E}"/>
                </a:ext>
              </a:extLst>
            </p:cNvPr>
            <p:cNvSpPr/>
            <p:nvPr/>
          </p:nvSpPr>
          <p:spPr>
            <a:xfrm rot="10800000">
              <a:off x="3159152" y="507998"/>
              <a:ext cx="894760" cy="2603501"/>
            </a:xfrm>
            <a:prstGeom prst="bentUpArrow">
              <a:avLst>
                <a:gd name="adj1" fmla="val 13197"/>
                <a:gd name="adj2" fmla="val 25000"/>
                <a:gd name="adj3" fmla="val 22893"/>
              </a:avLst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Hình chữ nhật 19">
              <a:extLst>
                <a:ext uri="{FF2B5EF4-FFF2-40B4-BE49-F238E27FC236}">
                  <a16:creationId xmlns:a16="http://schemas.microsoft.com/office/drawing/2014/main" id="{BAB518AC-8174-4D39-A8E9-C676A7EE3F79}"/>
                </a:ext>
              </a:extLst>
            </p:cNvPr>
            <p:cNvSpPr/>
            <p:nvPr/>
          </p:nvSpPr>
          <p:spPr>
            <a:xfrm>
              <a:off x="3512074" y="1530712"/>
              <a:ext cx="660758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en-US" sz="2800" b="1" cap="none" spc="0" dirty="0">
                  <a:ln/>
                  <a:solidFill>
                    <a:srgbClr val="00B050"/>
                  </a:solidFill>
                  <a:effectLst/>
                </a:rPr>
                <a:t>Set</a:t>
              </a:r>
              <a:endParaRPr lang="vi-VN" sz="2800" b="1" cap="none" spc="0" dirty="0">
                <a:ln/>
                <a:solidFill>
                  <a:srgbClr val="00B050"/>
                </a:solidFill>
                <a:effectLst/>
              </a:endParaRPr>
            </a:p>
          </p:txBody>
        </p:sp>
        <p:sp>
          <p:nvSpPr>
            <p:cNvPr id="21" name="Mũi tên: Cong Hướng lên 20">
              <a:extLst>
                <a:ext uri="{FF2B5EF4-FFF2-40B4-BE49-F238E27FC236}">
                  <a16:creationId xmlns:a16="http://schemas.microsoft.com/office/drawing/2014/main" id="{370FB445-DCB9-41A0-80E8-CC9F6B68E6C8}"/>
                </a:ext>
              </a:extLst>
            </p:cNvPr>
            <p:cNvSpPr/>
            <p:nvPr/>
          </p:nvSpPr>
          <p:spPr>
            <a:xfrm rot="10800000" flipH="1">
              <a:off x="5613705" y="507997"/>
              <a:ext cx="2089906" cy="2021454"/>
            </a:xfrm>
            <a:prstGeom prst="bentUpArrow">
              <a:avLst>
                <a:gd name="adj1" fmla="val 7070"/>
                <a:gd name="adj2" fmla="val 11729"/>
                <a:gd name="adj3" fmla="val 16766"/>
              </a:avLst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Hình chữ nhật 21">
              <a:extLst>
                <a:ext uri="{FF2B5EF4-FFF2-40B4-BE49-F238E27FC236}">
                  <a16:creationId xmlns:a16="http://schemas.microsoft.com/office/drawing/2014/main" id="{64033ADE-863F-4211-82C8-31F78E025B34}"/>
                </a:ext>
              </a:extLst>
            </p:cNvPr>
            <p:cNvSpPr/>
            <p:nvPr/>
          </p:nvSpPr>
          <p:spPr>
            <a:xfrm>
              <a:off x="7739820" y="1548138"/>
              <a:ext cx="55015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en-US" sz="2800" b="1" cap="none" spc="0" dirty="0">
                  <a:ln/>
                  <a:solidFill>
                    <a:srgbClr val="00B050"/>
                  </a:solidFill>
                  <a:effectLst/>
                </a:rPr>
                <a:t>PE</a:t>
              </a:r>
              <a:endParaRPr lang="vi-VN" sz="2800" b="1" cap="none" spc="0" dirty="0">
                <a:ln/>
                <a:solidFill>
                  <a:srgbClr val="00B050"/>
                </a:solidFill>
                <a:effectLst/>
              </a:endParaRPr>
            </a:p>
          </p:txBody>
        </p:sp>
        <p:sp>
          <p:nvSpPr>
            <p:cNvPr id="23" name="Mũi tên: Cong Hướng lên 22">
              <a:extLst>
                <a:ext uri="{FF2B5EF4-FFF2-40B4-BE49-F238E27FC236}">
                  <a16:creationId xmlns:a16="http://schemas.microsoft.com/office/drawing/2014/main" id="{8319B4E8-54F0-4523-98D9-0B4ABA98B920}"/>
                </a:ext>
              </a:extLst>
            </p:cNvPr>
            <p:cNvSpPr/>
            <p:nvPr/>
          </p:nvSpPr>
          <p:spPr>
            <a:xfrm rot="16200000" flipH="1" flipV="1">
              <a:off x="8129675" y="3862573"/>
              <a:ext cx="2527433" cy="1228494"/>
            </a:xfrm>
            <a:prstGeom prst="bentUpArrow">
              <a:avLst>
                <a:gd name="adj1" fmla="val 12239"/>
                <a:gd name="adj2" fmla="val 11729"/>
                <a:gd name="adj3" fmla="val 16766"/>
              </a:avLst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Hình chữ nhật 23">
              <a:extLst>
                <a:ext uri="{FF2B5EF4-FFF2-40B4-BE49-F238E27FC236}">
                  <a16:creationId xmlns:a16="http://schemas.microsoft.com/office/drawing/2014/main" id="{4FEC79E4-7E64-450E-9DCE-A51DF154B2FB}"/>
                </a:ext>
              </a:extLst>
            </p:cNvPr>
            <p:cNvSpPr/>
            <p:nvPr/>
          </p:nvSpPr>
          <p:spPr>
            <a:xfrm>
              <a:off x="8738132" y="3962535"/>
              <a:ext cx="1675946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en-US" sz="2400" b="1" cap="none" spc="0" dirty="0" err="1">
                  <a:ln/>
                  <a:solidFill>
                    <a:srgbClr val="002060"/>
                  </a:solidFill>
                  <a:effectLst/>
                </a:rPr>
                <a:t>Kết</a:t>
              </a:r>
              <a:r>
                <a:rPr lang="en-US" sz="2400" b="1" cap="none" spc="0" dirty="0">
                  <a:ln/>
                  <a:solidFill>
                    <a:srgbClr val="002060"/>
                  </a:solidFill>
                  <a:effectLst/>
                </a:rPr>
                <a:t> </a:t>
              </a:r>
              <a:r>
                <a:rPr lang="en-US" sz="2400" b="1" cap="none" spc="0" dirty="0" err="1">
                  <a:ln/>
                  <a:solidFill>
                    <a:srgbClr val="002060"/>
                  </a:solidFill>
                  <a:effectLst/>
                </a:rPr>
                <a:t>thúc</a:t>
              </a:r>
              <a:r>
                <a:rPr lang="en-US" sz="2400" b="1" cap="none" spc="0" dirty="0">
                  <a:ln/>
                  <a:solidFill>
                    <a:srgbClr val="002060"/>
                  </a:solidFill>
                  <a:effectLst/>
                </a:rPr>
                <a:t> </a:t>
              </a:r>
              <a:r>
                <a:rPr lang="en-US" sz="2400" b="1" cap="none" spc="0" dirty="0" err="1">
                  <a:ln/>
                  <a:solidFill>
                    <a:srgbClr val="002060"/>
                  </a:solidFill>
                  <a:effectLst/>
                </a:rPr>
                <a:t>đếm</a:t>
              </a:r>
              <a:endParaRPr lang="vi-VN" sz="2400" b="1" cap="none" spc="0" dirty="0">
                <a:ln/>
                <a:solidFill>
                  <a:srgbClr val="002060"/>
                </a:solidFill>
                <a:effectLst/>
              </a:endParaRPr>
            </a:p>
          </p:txBody>
        </p:sp>
      </p:grpSp>
      <p:pic>
        <p:nvPicPr>
          <p:cNvPr id="26" name="Hình ảnh 25">
            <a:extLst>
              <a:ext uri="{FF2B5EF4-FFF2-40B4-BE49-F238E27FC236}">
                <a16:creationId xmlns:a16="http://schemas.microsoft.com/office/drawing/2014/main" id="{0112B730-72EB-42C0-8423-CEB42D391F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38" y="202804"/>
            <a:ext cx="841903" cy="6314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7" name="Hình chữ nhật 26">
            <a:extLst>
              <a:ext uri="{FF2B5EF4-FFF2-40B4-BE49-F238E27FC236}">
                <a16:creationId xmlns:a16="http://schemas.microsoft.com/office/drawing/2014/main" id="{9219B66F-398A-436E-9489-0D00952C1312}"/>
              </a:ext>
            </a:extLst>
          </p:cNvPr>
          <p:cNvSpPr/>
          <p:nvPr/>
        </p:nvSpPr>
        <p:spPr>
          <a:xfrm>
            <a:off x="1472038" y="268591"/>
            <a:ext cx="728221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vi-VN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ơ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nguyên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thích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hoạt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endParaRPr lang="en-US" sz="2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9" name="Hình chữ nhật 28">
            <a:extLst>
              <a:ext uri="{FF2B5EF4-FFF2-40B4-BE49-F238E27FC236}">
                <a16:creationId xmlns:a16="http://schemas.microsoft.com/office/drawing/2014/main" id="{7A33B161-6456-459B-97F3-CFC34ED6E1B4}"/>
              </a:ext>
            </a:extLst>
          </p:cNvPr>
          <p:cNvSpPr/>
          <p:nvPr/>
        </p:nvSpPr>
        <p:spPr>
          <a:xfrm>
            <a:off x="2145541" y="5290237"/>
            <a:ext cx="495398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</a:t>
            </a:r>
            <a:r>
              <a:rPr lang="vi-VN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ơ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40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đồ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40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khối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40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cách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40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</a:t>
            </a:r>
            <a:r>
              <a:rPr lang="en-US" sz="40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ức</a:t>
            </a:r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40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hoạt</a:t>
            </a:r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40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động</a:t>
            </a:r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40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mạch</a:t>
            </a:r>
            <a:endParaRPr lang="vi-VN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16215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Hình Bầu dục 32">
            <a:extLst>
              <a:ext uri="{FF2B5EF4-FFF2-40B4-BE49-F238E27FC236}">
                <a16:creationId xmlns:a16="http://schemas.microsoft.com/office/drawing/2014/main" id="{9D01DEA2-C978-4D34-B136-064D8388E747}"/>
              </a:ext>
            </a:extLst>
          </p:cNvPr>
          <p:cNvSpPr/>
          <p:nvPr/>
        </p:nvSpPr>
        <p:spPr>
          <a:xfrm>
            <a:off x="11277600" y="6196100"/>
            <a:ext cx="612937" cy="524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14</a:t>
            </a: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DEA6279F-8FAD-4D15-AE2F-F602797BE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3655620" y="-771987"/>
            <a:ext cx="6303159" cy="8157029"/>
          </a:xfrm>
          <a:prstGeom prst="rect">
            <a:avLst/>
          </a:prstGeom>
        </p:spPr>
      </p:pic>
      <p:grpSp>
        <p:nvGrpSpPr>
          <p:cNvPr id="7" name="Nhóm 6">
            <a:extLst>
              <a:ext uri="{FF2B5EF4-FFF2-40B4-BE49-F238E27FC236}">
                <a16:creationId xmlns:a16="http://schemas.microsoft.com/office/drawing/2014/main" id="{637EAD16-4C9F-484D-9484-488F0784EE3D}"/>
              </a:ext>
            </a:extLst>
          </p:cNvPr>
          <p:cNvGrpSpPr/>
          <p:nvPr/>
        </p:nvGrpSpPr>
        <p:grpSpPr>
          <a:xfrm>
            <a:off x="1166476" y="1912257"/>
            <a:ext cx="2761558" cy="3033486"/>
            <a:chOff x="5250233" y="1291771"/>
            <a:chExt cx="2761558" cy="3033486"/>
          </a:xfrm>
        </p:grpSpPr>
        <p:sp>
          <p:nvSpPr>
            <p:cNvPr id="5" name="Hình chữ nhật 4">
              <a:extLst>
                <a:ext uri="{FF2B5EF4-FFF2-40B4-BE49-F238E27FC236}">
                  <a16:creationId xmlns:a16="http://schemas.microsoft.com/office/drawing/2014/main" id="{30337736-C89E-4FD4-94A4-BD58C3906943}"/>
                </a:ext>
              </a:extLst>
            </p:cNvPr>
            <p:cNvSpPr/>
            <p:nvPr/>
          </p:nvSpPr>
          <p:spPr>
            <a:xfrm>
              <a:off x="5250233" y="1291771"/>
              <a:ext cx="2761558" cy="303348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Hộp Văn bản 33">
              <a:extLst>
                <a:ext uri="{FF2B5EF4-FFF2-40B4-BE49-F238E27FC236}">
                  <a16:creationId xmlns:a16="http://schemas.microsoft.com/office/drawing/2014/main" id="{55AEB1E5-1D76-4736-B326-A33BCB74DA9B}"/>
                </a:ext>
              </a:extLst>
            </p:cNvPr>
            <p:cNvSpPr txBox="1"/>
            <p:nvPr/>
          </p:nvSpPr>
          <p:spPr>
            <a:xfrm>
              <a:off x="5366442" y="1425745"/>
              <a:ext cx="2362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Khối</a:t>
              </a:r>
              <a:r>
                <a:rPr lang="en-US" sz="20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giải</a:t>
              </a:r>
              <a:r>
                <a:rPr lang="en-US" sz="20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mã</a:t>
              </a:r>
              <a:r>
                <a:rPr lang="en-US" sz="20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4 </a:t>
              </a:r>
              <a:r>
                <a:rPr lang="en-US" sz="20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rPr>
                <a:t> 7</a:t>
              </a:r>
              <a:endPara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5" name="Hộp Văn bản 34">
              <a:extLst>
                <a:ext uri="{FF2B5EF4-FFF2-40B4-BE49-F238E27FC236}">
                  <a16:creationId xmlns:a16="http://schemas.microsoft.com/office/drawing/2014/main" id="{78B58741-71B6-4082-BB39-0ED051C01F30}"/>
                </a:ext>
              </a:extLst>
            </p:cNvPr>
            <p:cNvSpPr txBox="1"/>
            <p:nvPr/>
          </p:nvSpPr>
          <p:spPr>
            <a:xfrm>
              <a:off x="5366442" y="1797517"/>
              <a:ext cx="2362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rgbClr val="FFC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Khối</a:t>
              </a:r>
              <a:r>
                <a:rPr lang="en-US" sz="2000" dirty="0">
                  <a:solidFill>
                    <a:srgbClr val="FFC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rgbClr val="FFC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đếm</a:t>
              </a:r>
              <a:r>
                <a:rPr lang="en-US" sz="2000" dirty="0">
                  <a:solidFill>
                    <a:srgbClr val="FFC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rgbClr val="FFC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xuống</a:t>
              </a:r>
              <a:endParaRPr lang="en-US" sz="2000" dirty="0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6" name="Hộp Văn bản 35">
              <a:extLst>
                <a:ext uri="{FF2B5EF4-FFF2-40B4-BE49-F238E27FC236}">
                  <a16:creationId xmlns:a16="http://schemas.microsoft.com/office/drawing/2014/main" id="{A1A84EB7-F716-404B-A4EA-78E563EE9730}"/>
                </a:ext>
              </a:extLst>
            </p:cNvPr>
            <p:cNvSpPr txBox="1"/>
            <p:nvPr/>
          </p:nvSpPr>
          <p:spPr>
            <a:xfrm>
              <a:off x="5366442" y="2119589"/>
              <a:ext cx="2362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accent6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Khối</a:t>
              </a:r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accent6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đếm</a:t>
              </a:r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accent6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lên</a:t>
              </a:r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</a:p>
          </p:txBody>
        </p:sp>
        <p:sp>
          <p:nvSpPr>
            <p:cNvPr id="37" name="Hộp Văn bản 36">
              <a:extLst>
                <a:ext uri="{FF2B5EF4-FFF2-40B4-BE49-F238E27FC236}">
                  <a16:creationId xmlns:a16="http://schemas.microsoft.com/office/drawing/2014/main" id="{FB8CBE99-8CB7-4782-A4A8-185FE152DD59}"/>
                </a:ext>
              </a:extLst>
            </p:cNvPr>
            <p:cNvSpPr txBox="1"/>
            <p:nvPr/>
          </p:nvSpPr>
          <p:spPr>
            <a:xfrm>
              <a:off x="5373483" y="2470424"/>
              <a:ext cx="25150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rgbClr val="00B0F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Khối</a:t>
              </a:r>
              <a:r>
                <a:rPr lang="en-US" sz="2000" dirty="0">
                  <a:solidFill>
                    <a:srgbClr val="00B0F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logic </a:t>
              </a:r>
              <a:r>
                <a:rPr lang="en-US" sz="2000" dirty="0" err="1">
                  <a:solidFill>
                    <a:srgbClr val="00B0F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điều</a:t>
              </a:r>
              <a:r>
                <a:rPr lang="en-US" sz="2000" dirty="0">
                  <a:solidFill>
                    <a:srgbClr val="00B0F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rgbClr val="00B0F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khiển</a:t>
              </a:r>
              <a:endParaRPr lang="en-US" sz="20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8" name="Hộp Văn bản 37">
              <a:extLst>
                <a:ext uri="{FF2B5EF4-FFF2-40B4-BE49-F238E27FC236}">
                  <a16:creationId xmlns:a16="http://schemas.microsoft.com/office/drawing/2014/main" id="{34FDC110-4B1C-4B43-9D69-E03576695E50}"/>
                </a:ext>
              </a:extLst>
            </p:cNvPr>
            <p:cNvSpPr txBox="1"/>
            <p:nvPr/>
          </p:nvSpPr>
          <p:spPr>
            <a:xfrm>
              <a:off x="5373484" y="2842976"/>
              <a:ext cx="2362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rgbClr val="7030A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Khối</a:t>
              </a:r>
              <a:r>
                <a:rPr lang="en-US" sz="2000" dirty="0">
                  <a:solidFill>
                    <a:srgbClr val="7030A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rgbClr val="7030A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tạo</a:t>
              </a:r>
              <a:r>
                <a:rPr lang="en-US" sz="2000" dirty="0">
                  <a:solidFill>
                    <a:srgbClr val="7030A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rgbClr val="7030A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xung</a:t>
              </a:r>
              <a:endParaRPr lang="en-US" sz="2000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" name="Hộp Văn bản 38">
              <a:extLst>
                <a:ext uri="{FF2B5EF4-FFF2-40B4-BE49-F238E27FC236}">
                  <a16:creationId xmlns:a16="http://schemas.microsoft.com/office/drawing/2014/main" id="{7E64ADEE-F494-4A02-8586-333AF07BDC53}"/>
                </a:ext>
              </a:extLst>
            </p:cNvPr>
            <p:cNvSpPr txBox="1"/>
            <p:nvPr/>
          </p:nvSpPr>
          <p:spPr>
            <a:xfrm>
              <a:off x="5366442" y="3211528"/>
              <a:ext cx="2362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rgbClr val="92D05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Khối</a:t>
              </a:r>
              <a:r>
                <a:rPr lang="en-US" sz="2000" dirty="0">
                  <a:solidFill>
                    <a:srgbClr val="92D05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rgbClr val="92D05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hiển</a:t>
              </a:r>
              <a:r>
                <a:rPr lang="en-US" sz="2000" dirty="0">
                  <a:solidFill>
                    <a:srgbClr val="92D05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rgbClr val="92D05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thị</a:t>
              </a:r>
              <a:endParaRPr lang="en-US" sz="2000" dirty="0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" name="Hộp Văn bản 39">
              <a:extLst>
                <a:ext uri="{FF2B5EF4-FFF2-40B4-BE49-F238E27FC236}">
                  <a16:creationId xmlns:a16="http://schemas.microsoft.com/office/drawing/2014/main" id="{EFD8ECE6-D979-4FE1-B5CF-BE34E873973B}"/>
                </a:ext>
              </a:extLst>
            </p:cNvPr>
            <p:cNvSpPr txBox="1"/>
            <p:nvPr/>
          </p:nvSpPr>
          <p:spPr>
            <a:xfrm>
              <a:off x="5366442" y="3611638"/>
              <a:ext cx="2362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rgbClr val="00206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Tín</a:t>
              </a:r>
              <a:r>
                <a:rPr lang="en-US" sz="2000" dirty="0">
                  <a:solidFill>
                    <a:srgbClr val="00206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rgbClr val="00206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hiệu</a:t>
              </a:r>
              <a:r>
                <a:rPr lang="en-US" sz="2000" dirty="0">
                  <a:solidFill>
                    <a:srgbClr val="00206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ra  </a:t>
              </a:r>
            </a:p>
          </p:txBody>
        </p:sp>
      </p:grp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9D2722FE-20EA-486A-8B15-A9A187CB1B70}"/>
              </a:ext>
            </a:extLst>
          </p:cNvPr>
          <p:cNvSpPr/>
          <p:nvPr/>
        </p:nvSpPr>
        <p:spPr>
          <a:xfrm>
            <a:off x="2095699" y="5719443"/>
            <a:ext cx="9470517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Layout </a:t>
            </a:r>
            <a:r>
              <a:rPr lang="en-US" sz="4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mạch</a:t>
            </a:r>
            <a:r>
              <a:rPr lang="en-US" sz="4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 &amp; </a:t>
            </a:r>
            <a:r>
              <a:rPr lang="en-US" sz="4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</a:t>
            </a:r>
            <a:r>
              <a:rPr lang="en-US" sz="4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khối</a:t>
            </a:r>
            <a:r>
              <a:rPr lang="en-US" sz="4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chức</a:t>
            </a:r>
            <a:r>
              <a:rPr lang="en-US" sz="4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năng</a:t>
            </a:r>
            <a:endParaRPr lang="vi-VN" sz="4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75390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Hình ảnh 24">
            <a:extLst>
              <a:ext uri="{FF2B5EF4-FFF2-40B4-BE49-F238E27FC236}">
                <a16:creationId xmlns:a16="http://schemas.microsoft.com/office/drawing/2014/main" id="{76B39E40-AF68-4BA3-846E-80CEA8E27C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310" y="113209"/>
            <a:ext cx="2766881" cy="15549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092051AC-84C1-4365-A877-2BDC7CEE481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85" y="0"/>
            <a:ext cx="9935029" cy="6858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5" name="Nhóm 4">
            <a:extLst>
              <a:ext uri="{FF2B5EF4-FFF2-40B4-BE49-F238E27FC236}">
                <a16:creationId xmlns:a16="http://schemas.microsoft.com/office/drawing/2014/main" id="{56A8F215-AC01-45F5-9FA0-58C55BB79140}"/>
              </a:ext>
            </a:extLst>
          </p:cNvPr>
          <p:cNvGrpSpPr/>
          <p:nvPr/>
        </p:nvGrpSpPr>
        <p:grpSpPr>
          <a:xfrm>
            <a:off x="8568762" y="3824514"/>
            <a:ext cx="2761558" cy="3033486"/>
            <a:chOff x="5250233" y="1291771"/>
            <a:chExt cx="2761558" cy="3033486"/>
          </a:xfrm>
        </p:grpSpPr>
        <p:sp>
          <p:nvSpPr>
            <p:cNvPr id="6" name="Hình chữ nhật 5">
              <a:extLst>
                <a:ext uri="{FF2B5EF4-FFF2-40B4-BE49-F238E27FC236}">
                  <a16:creationId xmlns:a16="http://schemas.microsoft.com/office/drawing/2014/main" id="{24BD4E84-80EB-4AFA-AA03-9977F85D67BD}"/>
                </a:ext>
              </a:extLst>
            </p:cNvPr>
            <p:cNvSpPr/>
            <p:nvPr/>
          </p:nvSpPr>
          <p:spPr>
            <a:xfrm>
              <a:off x="5250233" y="1291771"/>
              <a:ext cx="2761558" cy="303348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Hộp Văn bản 6">
              <a:extLst>
                <a:ext uri="{FF2B5EF4-FFF2-40B4-BE49-F238E27FC236}">
                  <a16:creationId xmlns:a16="http://schemas.microsoft.com/office/drawing/2014/main" id="{E6777E5A-BB02-463E-95C9-200E89AC2DBE}"/>
                </a:ext>
              </a:extLst>
            </p:cNvPr>
            <p:cNvSpPr txBox="1"/>
            <p:nvPr/>
          </p:nvSpPr>
          <p:spPr>
            <a:xfrm>
              <a:off x="5366442" y="1425745"/>
              <a:ext cx="2362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Khối</a:t>
              </a:r>
              <a:r>
                <a:rPr lang="en-US" sz="20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giải</a:t>
              </a:r>
              <a:r>
                <a:rPr lang="en-US" sz="20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mã</a:t>
              </a:r>
              <a:r>
                <a:rPr lang="en-US" sz="20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4 </a:t>
              </a:r>
              <a:r>
                <a:rPr lang="en-US" sz="20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rPr>
                <a:t> 7</a:t>
              </a:r>
              <a:endPara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Hộp Văn bản 7">
              <a:extLst>
                <a:ext uri="{FF2B5EF4-FFF2-40B4-BE49-F238E27FC236}">
                  <a16:creationId xmlns:a16="http://schemas.microsoft.com/office/drawing/2014/main" id="{F3DE1B80-62A4-450A-8A00-49FE430F7718}"/>
                </a:ext>
              </a:extLst>
            </p:cNvPr>
            <p:cNvSpPr txBox="1"/>
            <p:nvPr/>
          </p:nvSpPr>
          <p:spPr>
            <a:xfrm>
              <a:off x="5366442" y="1797517"/>
              <a:ext cx="2362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rgbClr val="FFC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Khối</a:t>
              </a:r>
              <a:r>
                <a:rPr lang="en-US" sz="2000" dirty="0">
                  <a:solidFill>
                    <a:srgbClr val="FFC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rgbClr val="FFC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đếm</a:t>
              </a:r>
              <a:r>
                <a:rPr lang="en-US" sz="2000" dirty="0">
                  <a:solidFill>
                    <a:srgbClr val="FFC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rgbClr val="FFC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xuống</a:t>
              </a:r>
              <a:endParaRPr lang="en-US" sz="2000" dirty="0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Hộp Văn bản 8">
              <a:extLst>
                <a:ext uri="{FF2B5EF4-FFF2-40B4-BE49-F238E27FC236}">
                  <a16:creationId xmlns:a16="http://schemas.microsoft.com/office/drawing/2014/main" id="{80F12408-4B60-4F26-81E2-84325206AC4D}"/>
                </a:ext>
              </a:extLst>
            </p:cNvPr>
            <p:cNvSpPr txBox="1"/>
            <p:nvPr/>
          </p:nvSpPr>
          <p:spPr>
            <a:xfrm>
              <a:off x="5366442" y="2119589"/>
              <a:ext cx="2362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accent6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Khối</a:t>
              </a:r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accent6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đếm</a:t>
              </a:r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accent6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lên</a:t>
              </a:r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</a:p>
          </p:txBody>
        </p:sp>
        <p:sp>
          <p:nvSpPr>
            <p:cNvPr id="10" name="Hộp Văn bản 9">
              <a:extLst>
                <a:ext uri="{FF2B5EF4-FFF2-40B4-BE49-F238E27FC236}">
                  <a16:creationId xmlns:a16="http://schemas.microsoft.com/office/drawing/2014/main" id="{824C69E0-2C7A-42F5-B241-2FD3C8A3F1FB}"/>
                </a:ext>
              </a:extLst>
            </p:cNvPr>
            <p:cNvSpPr txBox="1"/>
            <p:nvPr/>
          </p:nvSpPr>
          <p:spPr>
            <a:xfrm>
              <a:off x="5373483" y="2470424"/>
              <a:ext cx="25150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rgbClr val="00B0F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Khối</a:t>
              </a:r>
              <a:r>
                <a:rPr lang="en-US" sz="2000" dirty="0">
                  <a:solidFill>
                    <a:srgbClr val="00B0F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logic </a:t>
              </a:r>
              <a:r>
                <a:rPr lang="en-US" sz="2000" dirty="0" err="1">
                  <a:solidFill>
                    <a:srgbClr val="00B0F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điều</a:t>
              </a:r>
              <a:r>
                <a:rPr lang="en-US" sz="2000" dirty="0">
                  <a:solidFill>
                    <a:srgbClr val="00B0F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rgbClr val="00B0F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khiển</a:t>
              </a:r>
              <a:endParaRPr lang="en-US" sz="20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Hộp Văn bản 10">
              <a:extLst>
                <a:ext uri="{FF2B5EF4-FFF2-40B4-BE49-F238E27FC236}">
                  <a16:creationId xmlns:a16="http://schemas.microsoft.com/office/drawing/2014/main" id="{196A63DB-FCFC-4C16-B72F-EF8248785ED9}"/>
                </a:ext>
              </a:extLst>
            </p:cNvPr>
            <p:cNvSpPr txBox="1"/>
            <p:nvPr/>
          </p:nvSpPr>
          <p:spPr>
            <a:xfrm>
              <a:off x="5373484" y="2842976"/>
              <a:ext cx="2362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rgbClr val="7030A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Khối</a:t>
              </a:r>
              <a:r>
                <a:rPr lang="en-US" sz="2000" dirty="0">
                  <a:solidFill>
                    <a:srgbClr val="7030A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rgbClr val="7030A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tạo</a:t>
              </a:r>
              <a:r>
                <a:rPr lang="en-US" sz="2000" dirty="0">
                  <a:solidFill>
                    <a:srgbClr val="7030A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rgbClr val="7030A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xung</a:t>
              </a:r>
              <a:endParaRPr lang="en-US" sz="2000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Hộp Văn bản 11">
              <a:extLst>
                <a:ext uri="{FF2B5EF4-FFF2-40B4-BE49-F238E27FC236}">
                  <a16:creationId xmlns:a16="http://schemas.microsoft.com/office/drawing/2014/main" id="{BBD6FA9F-17DA-4266-93D9-2A381277421D}"/>
                </a:ext>
              </a:extLst>
            </p:cNvPr>
            <p:cNvSpPr txBox="1"/>
            <p:nvPr/>
          </p:nvSpPr>
          <p:spPr>
            <a:xfrm>
              <a:off x="5366442" y="3211528"/>
              <a:ext cx="2362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rgbClr val="92D05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Khối</a:t>
              </a:r>
              <a:r>
                <a:rPr lang="en-US" sz="2000" dirty="0">
                  <a:solidFill>
                    <a:srgbClr val="92D05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rgbClr val="92D05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hiển</a:t>
              </a:r>
              <a:r>
                <a:rPr lang="en-US" sz="2000" dirty="0">
                  <a:solidFill>
                    <a:srgbClr val="92D05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rgbClr val="92D05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thị</a:t>
              </a:r>
              <a:endParaRPr lang="en-US" sz="2000" dirty="0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" name="Hộp Văn bản 12">
              <a:extLst>
                <a:ext uri="{FF2B5EF4-FFF2-40B4-BE49-F238E27FC236}">
                  <a16:creationId xmlns:a16="http://schemas.microsoft.com/office/drawing/2014/main" id="{D1BA850F-421E-4FCE-B383-2E6336593E5A}"/>
                </a:ext>
              </a:extLst>
            </p:cNvPr>
            <p:cNvSpPr txBox="1"/>
            <p:nvPr/>
          </p:nvSpPr>
          <p:spPr>
            <a:xfrm>
              <a:off x="5366442" y="3611638"/>
              <a:ext cx="2362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rgbClr val="00206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Tín</a:t>
              </a:r>
              <a:r>
                <a:rPr lang="en-US" sz="2000" dirty="0">
                  <a:solidFill>
                    <a:srgbClr val="00206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rgbClr val="00206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hiệu</a:t>
              </a:r>
              <a:r>
                <a:rPr lang="en-US" sz="2000" dirty="0">
                  <a:solidFill>
                    <a:srgbClr val="00206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ra  </a:t>
              </a:r>
            </a:p>
          </p:txBody>
        </p:sp>
      </p:grpSp>
      <p:sp>
        <p:nvSpPr>
          <p:cNvPr id="14" name="Hình chữ nhật: Góc Tròn 13">
            <a:extLst>
              <a:ext uri="{FF2B5EF4-FFF2-40B4-BE49-F238E27FC236}">
                <a16:creationId xmlns:a16="http://schemas.microsoft.com/office/drawing/2014/main" id="{FAC4D34C-473D-4849-A479-DD304893306F}"/>
              </a:ext>
            </a:extLst>
          </p:cNvPr>
          <p:cNvSpPr/>
          <p:nvPr/>
        </p:nvSpPr>
        <p:spPr>
          <a:xfrm>
            <a:off x="1262744" y="2496457"/>
            <a:ext cx="2090057" cy="183380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ình chữ nhật: Góc Tròn 14">
            <a:extLst>
              <a:ext uri="{FF2B5EF4-FFF2-40B4-BE49-F238E27FC236}">
                <a16:creationId xmlns:a16="http://schemas.microsoft.com/office/drawing/2014/main" id="{25F37CC6-CEC1-48AA-BF02-9B76B8B4E4F1}"/>
              </a:ext>
            </a:extLst>
          </p:cNvPr>
          <p:cNvSpPr/>
          <p:nvPr/>
        </p:nvSpPr>
        <p:spPr>
          <a:xfrm>
            <a:off x="2953658" y="4258250"/>
            <a:ext cx="2090057" cy="1686076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ình chữ nhật: Góc Tròn 15">
            <a:extLst>
              <a:ext uri="{FF2B5EF4-FFF2-40B4-BE49-F238E27FC236}">
                <a16:creationId xmlns:a16="http://schemas.microsoft.com/office/drawing/2014/main" id="{485D6E8B-EEDC-4D18-B7AE-3D01A08A1560}"/>
              </a:ext>
            </a:extLst>
          </p:cNvPr>
          <p:cNvSpPr/>
          <p:nvPr/>
        </p:nvSpPr>
        <p:spPr>
          <a:xfrm>
            <a:off x="5351184" y="753368"/>
            <a:ext cx="889960" cy="3071146"/>
          </a:xfrm>
          <a:prstGeom prst="roundRect">
            <a:avLst/>
          </a:prstGeom>
          <a:solidFill>
            <a:srgbClr val="FFC000">
              <a:alpha val="0"/>
            </a:srgb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ình chữ nhật: Góc Tròn 16">
            <a:extLst>
              <a:ext uri="{FF2B5EF4-FFF2-40B4-BE49-F238E27FC236}">
                <a16:creationId xmlns:a16="http://schemas.microsoft.com/office/drawing/2014/main" id="{F8D34B0F-8F26-449E-A8AD-B01E5CEB4FDA}"/>
              </a:ext>
            </a:extLst>
          </p:cNvPr>
          <p:cNvSpPr/>
          <p:nvPr/>
        </p:nvSpPr>
        <p:spPr>
          <a:xfrm>
            <a:off x="6685540" y="753368"/>
            <a:ext cx="889960" cy="3071146"/>
          </a:xfrm>
          <a:prstGeom prst="roundRect">
            <a:avLst/>
          </a:prstGeom>
          <a:solidFill>
            <a:srgbClr val="FFC000">
              <a:alpha val="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ình chữ nhật: Góc Tròn 17">
            <a:extLst>
              <a:ext uri="{FF2B5EF4-FFF2-40B4-BE49-F238E27FC236}">
                <a16:creationId xmlns:a16="http://schemas.microsoft.com/office/drawing/2014/main" id="{3BF48119-38F9-4D6C-B023-0506DD40274C}"/>
              </a:ext>
            </a:extLst>
          </p:cNvPr>
          <p:cNvSpPr/>
          <p:nvPr/>
        </p:nvSpPr>
        <p:spPr>
          <a:xfrm>
            <a:off x="7866408" y="738767"/>
            <a:ext cx="889960" cy="3071146"/>
          </a:xfrm>
          <a:prstGeom prst="roundRect">
            <a:avLst/>
          </a:prstGeom>
          <a:solidFill>
            <a:srgbClr val="FFC000">
              <a:alpha val="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ình chữ nhật: Góc Tròn 18">
            <a:extLst>
              <a:ext uri="{FF2B5EF4-FFF2-40B4-BE49-F238E27FC236}">
                <a16:creationId xmlns:a16="http://schemas.microsoft.com/office/drawing/2014/main" id="{4A62184B-3689-4CFF-BC98-5360576BF3F9}"/>
              </a:ext>
            </a:extLst>
          </p:cNvPr>
          <p:cNvSpPr/>
          <p:nvPr/>
        </p:nvSpPr>
        <p:spPr>
          <a:xfrm>
            <a:off x="3797197" y="887341"/>
            <a:ext cx="889960" cy="3071147"/>
          </a:xfrm>
          <a:prstGeom prst="roundRect">
            <a:avLst/>
          </a:prstGeom>
          <a:solidFill>
            <a:srgbClr val="FFC000">
              <a:alpha val="0"/>
            </a:srgb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ình chữ nhật: Góc Tròn 19">
            <a:extLst>
              <a:ext uri="{FF2B5EF4-FFF2-40B4-BE49-F238E27FC236}">
                <a16:creationId xmlns:a16="http://schemas.microsoft.com/office/drawing/2014/main" id="{5144E6D4-96F9-4520-AA00-01E809641A69}"/>
              </a:ext>
            </a:extLst>
          </p:cNvPr>
          <p:cNvSpPr/>
          <p:nvPr/>
        </p:nvSpPr>
        <p:spPr>
          <a:xfrm>
            <a:off x="10090724" y="628938"/>
            <a:ext cx="889961" cy="3071147"/>
          </a:xfrm>
          <a:prstGeom prst="roundRect">
            <a:avLst/>
          </a:prstGeom>
          <a:solidFill>
            <a:srgbClr val="FFC000">
              <a:alpha val="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ình chữ nhật: Góc Tròn 20">
            <a:extLst>
              <a:ext uri="{FF2B5EF4-FFF2-40B4-BE49-F238E27FC236}">
                <a16:creationId xmlns:a16="http://schemas.microsoft.com/office/drawing/2014/main" id="{045D5848-9FA8-4FD8-8112-90A59E530ADD}"/>
              </a:ext>
            </a:extLst>
          </p:cNvPr>
          <p:cNvSpPr/>
          <p:nvPr/>
        </p:nvSpPr>
        <p:spPr>
          <a:xfrm>
            <a:off x="7053283" y="3887698"/>
            <a:ext cx="1318288" cy="470900"/>
          </a:xfrm>
          <a:prstGeom prst="roundRect">
            <a:avLst/>
          </a:prstGeom>
          <a:solidFill>
            <a:srgbClr val="FFC000">
              <a:alpha val="0"/>
            </a:srgb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ình chữ nhật 22">
            <a:extLst>
              <a:ext uri="{FF2B5EF4-FFF2-40B4-BE49-F238E27FC236}">
                <a16:creationId xmlns:a16="http://schemas.microsoft.com/office/drawing/2014/main" id="{3A5D4590-8A1D-435F-B97E-FEDDF02F5095}"/>
              </a:ext>
            </a:extLst>
          </p:cNvPr>
          <p:cNvSpPr/>
          <p:nvPr/>
        </p:nvSpPr>
        <p:spPr>
          <a:xfrm>
            <a:off x="1192363" y="6047175"/>
            <a:ext cx="71792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</a:t>
            </a:r>
            <a:r>
              <a:rPr lang="vi-VN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ơ</a:t>
            </a:r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40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đồ</a:t>
            </a:r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40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nguyên</a:t>
            </a:r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40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lý</a:t>
            </a:r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40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chung</a:t>
            </a:r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40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của</a:t>
            </a:r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40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mạch</a:t>
            </a:r>
            <a:endParaRPr lang="vi-VN" sz="4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4" name="Hình Bầu dục 23">
            <a:extLst>
              <a:ext uri="{FF2B5EF4-FFF2-40B4-BE49-F238E27FC236}">
                <a16:creationId xmlns:a16="http://schemas.microsoft.com/office/drawing/2014/main" id="{8AFC78C6-CE47-4EA6-BAD1-66AA816C67F6}"/>
              </a:ext>
            </a:extLst>
          </p:cNvPr>
          <p:cNvSpPr/>
          <p:nvPr/>
        </p:nvSpPr>
        <p:spPr>
          <a:xfrm>
            <a:off x="11407210" y="6196100"/>
            <a:ext cx="597555" cy="5704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</a:t>
            </a:r>
          </a:p>
        </p:txBody>
      </p:sp>
      <p:pic>
        <p:nvPicPr>
          <p:cNvPr id="26" name="Hình ảnh 25">
            <a:extLst>
              <a:ext uri="{FF2B5EF4-FFF2-40B4-BE49-F238E27FC236}">
                <a16:creationId xmlns:a16="http://schemas.microsoft.com/office/drawing/2014/main" id="{618F69B4-0026-4BBC-A86F-2B1717BA97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38" y="202804"/>
            <a:ext cx="841903" cy="6314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7" name="Hình chữ nhật 26">
            <a:extLst>
              <a:ext uri="{FF2B5EF4-FFF2-40B4-BE49-F238E27FC236}">
                <a16:creationId xmlns:a16="http://schemas.microsoft.com/office/drawing/2014/main" id="{F4B42E1B-264B-4713-ABD3-AE609D193245}"/>
              </a:ext>
            </a:extLst>
          </p:cNvPr>
          <p:cNvSpPr/>
          <p:nvPr/>
        </p:nvSpPr>
        <p:spPr>
          <a:xfrm>
            <a:off x="1472038" y="268591"/>
            <a:ext cx="728221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vi-VN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ơ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nguyên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thích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hoạt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endParaRPr lang="en-US" sz="2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474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Hình Bầu dục 81">
            <a:extLst>
              <a:ext uri="{FF2B5EF4-FFF2-40B4-BE49-F238E27FC236}">
                <a16:creationId xmlns:a16="http://schemas.microsoft.com/office/drawing/2014/main" id="{CEB0E29C-C80E-4466-BDF1-76B51C747CFE}"/>
              </a:ext>
            </a:extLst>
          </p:cNvPr>
          <p:cNvSpPr/>
          <p:nvPr/>
        </p:nvSpPr>
        <p:spPr>
          <a:xfrm>
            <a:off x="11407211" y="6196100"/>
            <a:ext cx="625132" cy="482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</a:t>
            </a:r>
          </a:p>
        </p:txBody>
      </p:sp>
      <p:pic>
        <p:nvPicPr>
          <p:cNvPr id="83" name="Hình ảnh 82">
            <a:extLst>
              <a:ext uri="{FF2B5EF4-FFF2-40B4-BE49-F238E27FC236}">
                <a16:creationId xmlns:a16="http://schemas.microsoft.com/office/drawing/2014/main" id="{0CA931A7-C648-413B-B362-17A4AB08D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310" y="127723"/>
            <a:ext cx="2766881" cy="15549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4" name="Hình ảnh 83">
            <a:extLst>
              <a:ext uri="{FF2B5EF4-FFF2-40B4-BE49-F238E27FC236}">
                <a16:creationId xmlns:a16="http://schemas.microsoft.com/office/drawing/2014/main" id="{6C29B9FE-C694-460E-95C1-6763FB80A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38" y="202804"/>
            <a:ext cx="841903" cy="6314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5" name="Hình chữ nhật 84">
            <a:extLst>
              <a:ext uri="{FF2B5EF4-FFF2-40B4-BE49-F238E27FC236}">
                <a16:creationId xmlns:a16="http://schemas.microsoft.com/office/drawing/2014/main" id="{F0813C48-30BA-47DB-9F69-7E49572DA0A4}"/>
              </a:ext>
            </a:extLst>
          </p:cNvPr>
          <p:cNvSpPr/>
          <p:nvPr/>
        </p:nvSpPr>
        <p:spPr>
          <a:xfrm>
            <a:off x="1472038" y="268591"/>
            <a:ext cx="728221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vi-VN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ơ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nguyên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thích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hoạt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endParaRPr lang="en-US" sz="2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86" name="Hình ảnh 85">
            <a:extLst>
              <a:ext uri="{FF2B5EF4-FFF2-40B4-BE49-F238E27FC236}">
                <a16:creationId xmlns:a16="http://schemas.microsoft.com/office/drawing/2014/main" id="{3E5059BF-7376-4401-8DDD-961D6D97CC5E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6"/>
          <a:stretch/>
        </p:blipFill>
        <p:spPr bwMode="auto">
          <a:xfrm>
            <a:off x="3957357" y="901048"/>
            <a:ext cx="4914114" cy="4809803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87" name="Nhóm 86">
            <a:extLst>
              <a:ext uri="{FF2B5EF4-FFF2-40B4-BE49-F238E27FC236}">
                <a16:creationId xmlns:a16="http://schemas.microsoft.com/office/drawing/2014/main" id="{1E72BF58-0A66-4101-B598-597D47A45043}"/>
              </a:ext>
            </a:extLst>
          </p:cNvPr>
          <p:cNvGrpSpPr/>
          <p:nvPr/>
        </p:nvGrpSpPr>
        <p:grpSpPr>
          <a:xfrm>
            <a:off x="9153310" y="2422662"/>
            <a:ext cx="2761558" cy="3033486"/>
            <a:chOff x="5250233" y="1291771"/>
            <a:chExt cx="2761558" cy="3033486"/>
          </a:xfrm>
        </p:grpSpPr>
        <p:sp>
          <p:nvSpPr>
            <p:cNvPr id="88" name="Hình chữ nhật 87">
              <a:extLst>
                <a:ext uri="{FF2B5EF4-FFF2-40B4-BE49-F238E27FC236}">
                  <a16:creationId xmlns:a16="http://schemas.microsoft.com/office/drawing/2014/main" id="{D618ECC9-3A4A-4BAE-9E95-88B85F582F4A}"/>
                </a:ext>
              </a:extLst>
            </p:cNvPr>
            <p:cNvSpPr/>
            <p:nvPr/>
          </p:nvSpPr>
          <p:spPr>
            <a:xfrm>
              <a:off x="5250233" y="1291771"/>
              <a:ext cx="2761558" cy="303348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Hộp Văn bản 88">
              <a:extLst>
                <a:ext uri="{FF2B5EF4-FFF2-40B4-BE49-F238E27FC236}">
                  <a16:creationId xmlns:a16="http://schemas.microsoft.com/office/drawing/2014/main" id="{AE6E9372-8C8B-481E-B232-493C3C258BA6}"/>
                </a:ext>
              </a:extLst>
            </p:cNvPr>
            <p:cNvSpPr txBox="1"/>
            <p:nvPr/>
          </p:nvSpPr>
          <p:spPr>
            <a:xfrm>
              <a:off x="5366442" y="1425745"/>
              <a:ext cx="2362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Khối</a:t>
              </a:r>
              <a:r>
                <a:rPr lang="en-US" sz="20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giải</a:t>
              </a:r>
              <a:r>
                <a:rPr lang="en-US" sz="20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mã</a:t>
              </a:r>
              <a:r>
                <a:rPr lang="en-US" sz="20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4 </a:t>
              </a:r>
              <a:r>
                <a:rPr lang="en-US" sz="20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rPr>
                <a:t> 7</a:t>
              </a:r>
              <a:endPara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0" name="Hộp Văn bản 89">
              <a:extLst>
                <a:ext uri="{FF2B5EF4-FFF2-40B4-BE49-F238E27FC236}">
                  <a16:creationId xmlns:a16="http://schemas.microsoft.com/office/drawing/2014/main" id="{119D303C-1512-4C6E-A173-5608315185A0}"/>
                </a:ext>
              </a:extLst>
            </p:cNvPr>
            <p:cNvSpPr txBox="1"/>
            <p:nvPr/>
          </p:nvSpPr>
          <p:spPr>
            <a:xfrm>
              <a:off x="5366442" y="1797517"/>
              <a:ext cx="2362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rgbClr val="FFC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Khối</a:t>
              </a:r>
              <a:r>
                <a:rPr lang="en-US" sz="2000" dirty="0">
                  <a:solidFill>
                    <a:srgbClr val="FFC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rgbClr val="FFC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đếm</a:t>
              </a:r>
              <a:r>
                <a:rPr lang="en-US" sz="2000" dirty="0">
                  <a:solidFill>
                    <a:srgbClr val="FFC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rgbClr val="FFC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xuống</a:t>
              </a:r>
              <a:endParaRPr lang="en-US" sz="2000" dirty="0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1" name="Hộp Văn bản 90">
              <a:extLst>
                <a:ext uri="{FF2B5EF4-FFF2-40B4-BE49-F238E27FC236}">
                  <a16:creationId xmlns:a16="http://schemas.microsoft.com/office/drawing/2014/main" id="{A82E0718-9B2B-41C3-AF4F-F4E2BBADFD9B}"/>
                </a:ext>
              </a:extLst>
            </p:cNvPr>
            <p:cNvSpPr txBox="1"/>
            <p:nvPr/>
          </p:nvSpPr>
          <p:spPr>
            <a:xfrm>
              <a:off x="5366442" y="2119589"/>
              <a:ext cx="2362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accent6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Khối</a:t>
              </a:r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accent6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đếm</a:t>
              </a:r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accent6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lên</a:t>
              </a:r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</a:p>
          </p:txBody>
        </p:sp>
        <p:sp>
          <p:nvSpPr>
            <p:cNvPr id="92" name="Hộp Văn bản 91">
              <a:extLst>
                <a:ext uri="{FF2B5EF4-FFF2-40B4-BE49-F238E27FC236}">
                  <a16:creationId xmlns:a16="http://schemas.microsoft.com/office/drawing/2014/main" id="{50605436-BA5F-490B-92E1-BD32EE7C2588}"/>
                </a:ext>
              </a:extLst>
            </p:cNvPr>
            <p:cNvSpPr txBox="1"/>
            <p:nvPr/>
          </p:nvSpPr>
          <p:spPr>
            <a:xfrm>
              <a:off x="5373483" y="2470424"/>
              <a:ext cx="25150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rgbClr val="00B0F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Khối</a:t>
              </a:r>
              <a:r>
                <a:rPr lang="en-US" sz="2000" dirty="0">
                  <a:solidFill>
                    <a:srgbClr val="00B0F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logic </a:t>
              </a:r>
              <a:r>
                <a:rPr lang="en-US" sz="2000" dirty="0" err="1">
                  <a:solidFill>
                    <a:srgbClr val="00B0F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điều</a:t>
              </a:r>
              <a:r>
                <a:rPr lang="en-US" sz="2000" dirty="0">
                  <a:solidFill>
                    <a:srgbClr val="00B0F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rgbClr val="00B0F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khiển</a:t>
              </a:r>
              <a:endParaRPr lang="en-US" sz="20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3" name="Hộp Văn bản 92">
              <a:extLst>
                <a:ext uri="{FF2B5EF4-FFF2-40B4-BE49-F238E27FC236}">
                  <a16:creationId xmlns:a16="http://schemas.microsoft.com/office/drawing/2014/main" id="{953A6A75-CA85-48ED-8FE1-A5042987A7F7}"/>
                </a:ext>
              </a:extLst>
            </p:cNvPr>
            <p:cNvSpPr txBox="1"/>
            <p:nvPr/>
          </p:nvSpPr>
          <p:spPr>
            <a:xfrm>
              <a:off x="5373484" y="2842976"/>
              <a:ext cx="2362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rgbClr val="7030A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Khối</a:t>
              </a:r>
              <a:r>
                <a:rPr lang="en-US" sz="2000" dirty="0">
                  <a:solidFill>
                    <a:srgbClr val="7030A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rgbClr val="7030A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tạo</a:t>
              </a:r>
              <a:r>
                <a:rPr lang="en-US" sz="2000" dirty="0">
                  <a:solidFill>
                    <a:srgbClr val="7030A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rgbClr val="7030A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xung</a:t>
              </a:r>
              <a:endParaRPr lang="en-US" sz="2000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4" name="Hộp Văn bản 93">
              <a:extLst>
                <a:ext uri="{FF2B5EF4-FFF2-40B4-BE49-F238E27FC236}">
                  <a16:creationId xmlns:a16="http://schemas.microsoft.com/office/drawing/2014/main" id="{67EC1D84-118E-4544-A846-C16DEB19329D}"/>
                </a:ext>
              </a:extLst>
            </p:cNvPr>
            <p:cNvSpPr txBox="1"/>
            <p:nvPr/>
          </p:nvSpPr>
          <p:spPr>
            <a:xfrm>
              <a:off x="5366442" y="3211528"/>
              <a:ext cx="2362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rgbClr val="92D05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Khối</a:t>
              </a:r>
              <a:r>
                <a:rPr lang="en-US" sz="2000" dirty="0">
                  <a:solidFill>
                    <a:srgbClr val="92D05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rgbClr val="92D05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hiển</a:t>
              </a:r>
              <a:r>
                <a:rPr lang="en-US" sz="2000" dirty="0">
                  <a:solidFill>
                    <a:srgbClr val="92D05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rgbClr val="92D05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thị</a:t>
              </a:r>
              <a:endParaRPr lang="en-US" sz="2000" dirty="0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5" name="Hộp Văn bản 94">
              <a:extLst>
                <a:ext uri="{FF2B5EF4-FFF2-40B4-BE49-F238E27FC236}">
                  <a16:creationId xmlns:a16="http://schemas.microsoft.com/office/drawing/2014/main" id="{AF6FFE0D-B8B9-45BD-82BC-2BD232A97444}"/>
                </a:ext>
              </a:extLst>
            </p:cNvPr>
            <p:cNvSpPr txBox="1"/>
            <p:nvPr/>
          </p:nvSpPr>
          <p:spPr>
            <a:xfrm>
              <a:off x="5366442" y="3611638"/>
              <a:ext cx="2362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rgbClr val="00206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Tín</a:t>
              </a:r>
              <a:r>
                <a:rPr lang="en-US" sz="2000" dirty="0">
                  <a:solidFill>
                    <a:srgbClr val="00206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rgbClr val="00206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hiệu</a:t>
              </a:r>
              <a:r>
                <a:rPr lang="en-US" sz="2000" dirty="0">
                  <a:solidFill>
                    <a:srgbClr val="00206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ra  </a:t>
              </a:r>
            </a:p>
          </p:txBody>
        </p:sp>
      </p:grp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3F6C6F63-13C8-4D27-881A-406194EBEB3B}"/>
              </a:ext>
            </a:extLst>
          </p:cNvPr>
          <p:cNvSpPr/>
          <p:nvPr/>
        </p:nvSpPr>
        <p:spPr>
          <a:xfrm>
            <a:off x="-45341" y="2554875"/>
            <a:ext cx="3906228" cy="1446550"/>
          </a:xfrm>
          <a:prstGeom prst="rect">
            <a:avLst/>
          </a:prstGeom>
          <a:solidFill>
            <a:schemeClr val="lt1">
              <a:alpha val="51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Khối</a:t>
            </a:r>
            <a:r>
              <a:rPr lang="en-US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4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đếm</a:t>
            </a:r>
            <a:r>
              <a:rPr lang="en-US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4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lên</a:t>
            </a:r>
            <a:r>
              <a:rPr lang="en-US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4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gồm</a:t>
            </a:r>
            <a:r>
              <a:rPr lang="en-US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4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hai</a:t>
            </a:r>
            <a:r>
              <a:rPr lang="en-US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IC 7493</a:t>
            </a:r>
            <a:endParaRPr lang="vi-VN" sz="4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7169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Hình Bầu dục 35">
            <a:extLst>
              <a:ext uri="{FF2B5EF4-FFF2-40B4-BE49-F238E27FC236}">
                <a16:creationId xmlns:a16="http://schemas.microsoft.com/office/drawing/2014/main" id="{336D1ACE-F622-49A5-B323-8A8D0885327C}"/>
              </a:ext>
            </a:extLst>
          </p:cNvPr>
          <p:cNvSpPr/>
          <p:nvPr/>
        </p:nvSpPr>
        <p:spPr>
          <a:xfrm>
            <a:off x="11407211" y="6196100"/>
            <a:ext cx="625132" cy="482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17</a:t>
            </a:r>
          </a:p>
        </p:txBody>
      </p:sp>
      <p:pic>
        <p:nvPicPr>
          <p:cNvPr id="37" name="Hình ảnh 36">
            <a:extLst>
              <a:ext uri="{FF2B5EF4-FFF2-40B4-BE49-F238E27FC236}">
                <a16:creationId xmlns:a16="http://schemas.microsoft.com/office/drawing/2014/main" id="{536B4CC6-5267-49A4-AA31-0F175C233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310" y="127723"/>
            <a:ext cx="2766881" cy="15549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8" name="Hình ảnh 37">
            <a:extLst>
              <a:ext uri="{FF2B5EF4-FFF2-40B4-BE49-F238E27FC236}">
                <a16:creationId xmlns:a16="http://schemas.microsoft.com/office/drawing/2014/main" id="{ADE248D9-4DA3-438A-825E-0F7308C4F4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38" y="202804"/>
            <a:ext cx="841903" cy="6314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9" name="Hình chữ nhật 38">
            <a:extLst>
              <a:ext uri="{FF2B5EF4-FFF2-40B4-BE49-F238E27FC236}">
                <a16:creationId xmlns:a16="http://schemas.microsoft.com/office/drawing/2014/main" id="{39C5A110-8164-4C32-9402-C2A687DF167F}"/>
              </a:ext>
            </a:extLst>
          </p:cNvPr>
          <p:cNvSpPr/>
          <p:nvPr/>
        </p:nvSpPr>
        <p:spPr>
          <a:xfrm>
            <a:off x="1472038" y="268591"/>
            <a:ext cx="728221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vi-VN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ơ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nguyên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thích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hoạt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endParaRPr lang="en-US" sz="2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grpSp>
        <p:nvGrpSpPr>
          <p:cNvPr id="41" name="Nhóm 40">
            <a:extLst>
              <a:ext uri="{FF2B5EF4-FFF2-40B4-BE49-F238E27FC236}">
                <a16:creationId xmlns:a16="http://schemas.microsoft.com/office/drawing/2014/main" id="{219FB21E-00E4-4636-B4A7-E227C20B308C}"/>
              </a:ext>
            </a:extLst>
          </p:cNvPr>
          <p:cNvGrpSpPr/>
          <p:nvPr/>
        </p:nvGrpSpPr>
        <p:grpSpPr>
          <a:xfrm>
            <a:off x="9153310" y="2422662"/>
            <a:ext cx="2761558" cy="3033486"/>
            <a:chOff x="5250233" y="1291771"/>
            <a:chExt cx="2761558" cy="3033486"/>
          </a:xfrm>
        </p:grpSpPr>
        <p:sp>
          <p:nvSpPr>
            <p:cNvPr id="42" name="Hình chữ nhật 41">
              <a:extLst>
                <a:ext uri="{FF2B5EF4-FFF2-40B4-BE49-F238E27FC236}">
                  <a16:creationId xmlns:a16="http://schemas.microsoft.com/office/drawing/2014/main" id="{7FACFCFB-F5C1-4DF2-817F-6600D869F627}"/>
                </a:ext>
              </a:extLst>
            </p:cNvPr>
            <p:cNvSpPr/>
            <p:nvPr/>
          </p:nvSpPr>
          <p:spPr>
            <a:xfrm>
              <a:off x="5250233" y="1291771"/>
              <a:ext cx="2761558" cy="303348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Hộp Văn bản 42">
              <a:extLst>
                <a:ext uri="{FF2B5EF4-FFF2-40B4-BE49-F238E27FC236}">
                  <a16:creationId xmlns:a16="http://schemas.microsoft.com/office/drawing/2014/main" id="{7A701912-1A2D-4D79-B481-768D22311CA8}"/>
                </a:ext>
              </a:extLst>
            </p:cNvPr>
            <p:cNvSpPr txBox="1"/>
            <p:nvPr/>
          </p:nvSpPr>
          <p:spPr>
            <a:xfrm>
              <a:off x="5366442" y="1425745"/>
              <a:ext cx="2362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Khối</a:t>
              </a:r>
              <a:r>
                <a:rPr lang="en-US" sz="20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giải</a:t>
              </a:r>
              <a:r>
                <a:rPr lang="en-US" sz="20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mã</a:t>
              </a:r>
              <a:r>
                <a:rPr lang="en-US" sz="20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4 </a:t>
              </a:r>
              <a:r>
                <a:rPr lang="en-US" sz="20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rPr>
                <a:t> 7</a:t>
              </a:r>
              <a:endPara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" name="Hộp Văn bản 43">
              <a:extLst>
                <a:ext uri="{FF2B5EF4-FFF2-40B4-BE49-F238E27FC236}">
                  <a16:creationId xmlns:a16="http://schemas.microsoft.com/office/drawing/2014/main" id="{FA1F3D22-F15A-44A2-9259-2139A808259B}"/>
                </a:ext>
              </a:extLst>
            </p:cNvPr>
            <p:cNvSpPr txBox="1"/>
            <p:nvPr/>
          </p:nvSpPr>
          <p:spPr>
            <a:xfrm>
              <a:off x="5366442" y="1797517"/>
              <a:ext cx="2362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rgbClr val="FFC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Khối</a:t>
              </a:r>
              <a:r>
                <a:rPr lang="en-US" sz="2000" dirty="0">
                  <a:solidFill>
                    <a:srgbClr val="FFC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rgbClr val="FFC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đếm</a:t>
              </a:r>
              <a:r>
                <a:rPr lang="en-US" sz="2000" dirty="0">
                  <a:solidFill>
                    <a:srgbClr val="FFC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rgbClr val="FFC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xuống</a:t>
              </a:r>
              <a:endParaRPr lang="en-US" sz="2000" dirty="0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" name="Hộp Văn bản 44">
              <a:extLst>
                <a:ext uri="{FF2B5EF4-FFF2-40B4-BE49-F238E27FC236}">
                  <a16:creationId xmlns:a16="http://schemas.microsoft.com/office/drawing/2014/main" id="{C3A12054-9250-49CF-A103-5A93BA4A7BEC}"/>
                </a:ext>
              </a:extLst>
            </p:cNvPr>
            <p:cNvSpPr txBox="1"/>
            <p:nvPr/>
          </p:nvSpPr>
          <p:spPr>
            <a:xfrm>
              <a:off x="5366442" y="2119589"/>
              <a:ext cx="2362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accent6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Khối</a:t>
              </a:r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accent6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đếm</a:t>
              </a:r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accent6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lên</a:t>
              </a:r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</a:p>
          </p:txBody>
        </p:sp>
        <p:sp>
          <p:nvSpPr>
            <p:cNvPr id="46" name="Hộp Văn bản 45">
              <a:extLst>
                <a:ext uri="{FF2B5EF4-FFF2-40B4-BE49-F238E27FC236}">
                  <a16:creationId xmlns:a16="http://schemas.microsoft.com/office/drawing/2014/main" id="{07438806-EF85-494F-A9B3-29BD70436483}"/>
                </a:ext>
              </a:extLst>
            </p:cNvPr>
            <p:cNvSpPr txBox="1"/>
            <p:nvPr/>
          </p:nvSpPr>
          <p:spPr>
            <a:xfrm>
              <a:off x="5373483" y="2470424"/>
              <a:ext cx="25150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rgbClr val="00B0F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Khối</a:t>
              </a:r>
              <a:r>
                <a:rPr lang="en-US" sz="2000" dirty="0">
                  <a:solidFill>
                    <a:srgbClr val="00B0F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logic </a:t>
              </a:r>
              <a:r>
                <a:rPr lang="en-US" sz="2000" dirty="0" err="1">
                  <a:solidFill>
                    <a:srgbClr val="00B0F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điều</a:t>
              </a:r>
              <a:r>
                <a:rPr lang="en-US" sz="2000" dirty="0">
                  <a:solidFill>
                    <a:srgbClr val="00B0F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rgbClr val="00B0F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khiển</a:t>
              </a:r>
              <a:endParaRPr lang="en-US" sz="20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7" name="Hộp Văn bản 46">
              <a:extLst>
                <a:ext uri="{FF2B5EF4-FFF2-40B4-BE49-F238E27FC236}">
                  <a16:creationId xmlns:a16="http://schemas.microsoft.com/office/drawing/2014/main" id="{05661903-5FA6-4EFD-ABDB-D2C96BA02FE4}"/>
                </a:ext>
              </a:extLst>
            </p:cNvPr>
            <p:cNvSpPr txBox="1"/>
            <p:nvPr/>
          </p:nvSpPr>
          <p:spPr>
            <a:xfrm>
              <a:off x="5373484" y="2842976"/>
              <a:ext cx="2362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rgbClr val="7030A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Khối</a:t>
              </a:r>
              <a:r>
                <a:rPr lang="en-US" sz="2000" dirty="0">
                  <a:solidFill>
                    <a:srgbClr val="7030A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rgbClr val="7030A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tạo</a:t>
              </a:r>
              <a:r>
                <a:rPr lang="en-US" sz="2000" dirty="0">
                  <a:solidFill>
                    <a:srgbClr val="7030A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rgbClr val="7030A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xung</a:t>
              </a:r>
              <a:endParaRPr lang="en-US" sz="2000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8" name="Hộp Văn bản 47">
              <a:extLst>
                <a:ext uri="{FF2B5EF4-FFF2-40B4-BE49-F238E27FC236}">
                  <a16:creationId xmlns:a16="http://schemas.microsoft.com/office/drawing/2014/main" id="{906C04A8-093D-4DDE-BA8A-4CE9F3157E2F}"/>
                </a:ext>
              </a:extLst>
            </p:cNvPr>
            <p:cNvSpPr txBox="1"/>
            <p:nvPr/>
          </p:nvSpPr>
          <p:spPr>
            <a:xfrm>
              <a:off x="5366442" y="3211528"/>
              <a:ext cx="2362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rgbClr val="92D05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Khối</a:t>
              </a:r>
              <a:r>
                <a:rPr lang="en-US" sz="2000" dirty="0">
                  <a:solidFill>
                    <a:srgbClr val="92D05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rgbClr val="92D05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hiển</a:t>
              </a:r>
              <a:r>
                <a:rPr lang="en-US" sz="2000" dirty="0">
                  <a:solidFill>
                    <a:srgbClr val="92D05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rgbClr val="92D05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thị</a:t>
              </a:r>
              <a:endParaRPr lang="en-US" sz="2000" dirty="0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9" name="Hộp Văn bản 48">
              <a:extLst>
                <a:ext uri="{FF2B5EF4-FFF2-40B4-BE49-F238E27FC236}">
                  <a16:creationId xmlns:a16="http://schemas.microsoft.com/office/drawing/2014/main" id="{BFB745D6-6660-4E00-A275-C283C1355BC7}"/>
                </a:ext>
              </a:extLst>
            </p:cNvPr>
            <p:cNvSpPr txBox="1"/>
            <p:nvPr/>
          </p:nvSpPr>
          <p:spPr>
            <a:xfrm>
              <a:off x="5366442" y="3611638"/>
              <a:ext cx="2362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rgbClr val="00206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Tín</a:t>
              </a:r>
              <a:r>
                <a:rPr lang="en-US" sz="2000" dirty="0">
                  <a:solidFill>
                    <a:srgbClr val="00206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rgbClr val="00206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hiệu</a:t>
              </a:r>
              <a:r>
                <a:rPr lang="en-US" sz="2000" dirty="0">
                  <a:solidFill>
                    <a:srgbClr val="00206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ra  </a:t>
              </a:r>
            </a:p>
          </p:txBody>
        </p:sp>
      </p:grpSp>
      <p:sp>
        <p:nvSpPr>
          <p:cNvPr id="50" name="Hình chữ nhật 49">
            <a:extLst>
              <a:ext uri="{FF2B5EF4-FFF2-40B4-BE49-F238E27FC236}">
                <a16:creationId xmlns:a16="http://schemas.microsoft.com/office/drawing/2014/main" id="{EA30F86A-8515-4B47-B146-187B8C3D8364}"/>
              </a:ext>
            </a:extLst>
          </p:cNvPr>
          <p:cNvSpPr/>
          <p:nvPr/>
        </p:nvSpPr>
        <p:spPr>
          <a:xfrm>
            <a:off x="1020389" y="2705725"/>
            <a:ext cx="4091220" cy="1446550"/>
          </a:xfrm>
          <a:prstGeom prst="rect">
            <a:avLst/>
          </a:prstGeom>
          <a:solidFill>
            <a:schemeClr val="lt1">
              <a:alpha val="52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Khối</a:t>
            </a:r>
            <a:r>
              <a:rPr lang="en-US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4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đếm</a:t>
            </a:r>
            <a:r>
              <a:rPr lang="en-US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4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xuống</a:t>
            </a:r>
            <a:r>
              <a:rPr lang="en-US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4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gồm</a:t>
            </a:r>
            <a:r>
              <a:rPr lang="en-US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2 IC 4510</a:t>
            </a:r>
            <a:endParaRPr lang="vi-VN" sz="4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2" name="Hình ảnh 51">
            <a:extLst>
              <a:ext uri="{FF2B5EF4-FFF2-40B4-BE49-F238E27FC236}">
                <a16:creationId xmlns:a16="http://schemas.microsoft.com/office/drawing/2014/main" id="{D59BCE1C-922D-4BB6-A1D3-BD0FE899E53D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7" b="30298"/>
          <a:stretch/>
        </p:blipFill>
        <p:spPr bwMode="auto">
          <a:xfrm>
            <a:off x="5437969" y="886211"/>
            <a:ext cx="2513283" cy="4884614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54042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Hình Bầu dục 32">
            <a:extLst>
              <a:ext uri="{FF2B5EF4-FFF2-40B4-BE49-F238E27FC236}">
                <a16:creationId xmlns:a16="http://schemas.microsoft.com/office/drawing/2014/main" id="{9D01DEA2-C978-4D34-B136-064D8388E747}"/>
              </a:ext>
            </a:extLst>
          </p:cNvPr>
          <p:cNvSpPr/>
          <p:nvPr/>
        </p:nvSpPr>
        <p:spPr>
          <a:xfrm>
            <a:off x="11407211" y="6196100"/>
            <a:ext cx="483326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pic>
        <p:nvPicPr>
          <p:cNvPr id="32" name="Hình ảnh 31">
            <a:extLst>
              <a:ext uri="{FF2B5EF4-FFF2-40B4-BE49-F238E27FC236}">
                <a16:creationId xmlns:a16="http://schemas.microsoft.com/office/drawing/2014/main" id="{507CF588-EE3B-4123-92C5-CD3706467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310" y="127723"/>
            <a:ext cx="2766881" cy="15549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A59BEF01-82EF-4EE5-A29E-F9D936AE7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38" y="202804"/>
            <a:ext cx="841903" cy="6314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5" name="Hình chữ nhật 34">
            <a:extLst>
              <a:ext uri="{FF2B5EF4-FFF2-40B4-BE49-F238E27FC236}">
                <a16:creationId xmlns:a16="http://schemas.microsoft.com/office/drawing/2014/main" id="{18634A7C-4341-470E-BAFB-9FE534C2B2EC}"/>
              </a:ext>
            </a:extLst>
          </p:cNvPr>
          <p:cNvSpPr/>
          <p:nvPr/>
        </p:nvSpPr>
        <p:spPr>
          <a:xfrm>
            <a:off x="1472038" y="268591"/>
            <a:ext cx="728221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vi-VN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ơ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nguyên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thích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hoạt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endParaRPr lang="en-US" sz="2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6" name="Hình Bầu dục 35">
            <a:extLst>
              <a:ext uri="{FF2B5EF4-FFF2-40B4-BE49-F238E27FC236}">
                <a16:creationId xmlns:a16="http://schemas.microsoft.com/office/drawing/2014/main" id="{BAFB9452-F368-4992-BB7A-4FEDE753DE94}"/>
              </a:ext>
            </a:extLst>
          </p:cNvPr>
          <p:cNvSpPr/>
          <p:nvPr/>
        </p:nvSpPr>
        <p:spPr>
          <a:xfrm>
            <a:off x="11407211" y="6196100"/>
            <a:ext cx="625132" cy="482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</a:t>
            </a:r>
          </a:p>
        </p:txBody>
      </p:sp>
      <p:pic>
        <p:nvPicPr>
          <p:cNvPr id="37" name="Hình ảnh 36">
            <a:extLst>
              <a:ext uri="{FF2B5EF4-FFF2-40B4-BE49-F238E27FC236}">
                <a16:creationId xmlns:a16="http://schemas.microsoft.com/office/drawing/2014/main" id="{8E421EA4-622E-47A1-A952-7CEF881E8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310" y="127723"/>
            <a:ext cx="2766881" cy="15549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8" name="Hình ảnh 37">
            <a:extLst>
              <a:ext uri="{FF2B5EF4-FFF2-40B4-BE49-F238E27FC236}">
                <a16:creationId xmlns:a16="http://schemas.microsoft.com/office/drawing/2014/main" id="{486080A8-5B46-422F-A753-08D676824B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38" y="202804"/>
            <a:ext cx="841903" cy="6314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9" name="Hình chữ nhật 38">
            <a:extLst>
              <a:ext uri="{FF2B5EF4-FFF2-40B4-BE49-F238E27FC236}">
                <a16:creationId xmlns:a16="http://schemas.microsoft.com/office/drawing/2014/main" id="{CFEAD1DB-9957-4B9C-ACB4-90EBA4D7E9E8}"/>
              </a:ext>
            </a:extLst>
          </p:cNvPr>
          <p:cNvSpPr/>
          <p:nvPr/>
        </p:nvSpPr>
        <p:spPr>
          <a:xfrm>
            <a:off x="1472038" y="268591"/>
            <a:ext cx="728221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vi-VN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ơ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nguyên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thích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hoạt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endParaRPr lang="en-US" sz="2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grpSp>
        <p:nvGrpSpPr>
          <p:cNvPr id="40" name="Nhóm 39">
            <a:extLst>
              <a:ext uri="{FF2B5EF4-FFF2-40B4-BE49-F238E27FC236}">
                <a16:creationId xmlns:a16="http://schemas.microsoft.com/office/drawing/2014/main" id="{320DC229-886B-420D-8E38-8A7780D26267}"/>
              </a:ext>
            </a:extLst>
          </p:cNvPr>
          <p:cNvGrpSpPr/>
          <p:nvPr/>
        </p:nvGrpSpPr>
        <p:grpSpPr>
          <a:xfrm>
            <a:off x="9153310" y="2422662"/>
            <a:ext cx="2761558" cy="3033486"/>
            <a:chOff x="5250233" y="1291771"/>
            <a:chExt cx="2761558" cy="3033486"/>
          </a:xfrm>
        </p:grpSpPr>
        <p:sp>
          <p:nvSpPr>
            <p:cNvPr id="41" name="Hình chữ nhật 40">
              <a:extLst>
                <a:ext uri="{FF2B5EF4-FFF2-40B4-BE49-F238E27FC236}">
                  <a16:creationId xmlns:a16="http://schemas.microsoft.com/office/drawing/2014/main" id="{C3E484D4-338C-48FB-9792-46707000EA4D}"/>
                </a:ext>
              </a:extLst>
            </p:cNvPr>
            <p:cNvSpPr/>
            <p:nvPr/>
          </p:nvSpPr>
          <p:spPr>
            <a:xfrm>
              <a:off x="5250233" y="1291771"/>
              <a:ext cx="2761558" cy="303348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Hộp Văn bản 41">
              <a:extLst>
                <a:ext uri="{FF2B5EF4-FFF2-40B4-BE49-F238E27FC236}">
                  <a16:creationId xmlns:a16="http://schemas.microsoft.com/office/drawing/2014/main" id="{57A39B9F-526D-4C2B-A97E-F8AC3A6FC22F}"/>
                </a:ext>
              </a:extLst>
            </p:cNvPr>
            <p:cNvSpPr txBox="1"/>
            <p:nvPr/>
          </p:nvSpPr>
          <p:spPr>
            <a:xfrm>
              <a:off x="5366442" y="1425745"/>
              <a:ext cx="2362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Khối</a:t>
              </a:r>
              <a:r>
                <a:rPr lang="en-US" sz="20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giải</a:t>
              </a:r>
              <a:r>
                <a:rPr lang="en-US" sz="20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mã</a:t>
              </a:r>
              <a:r>
                <a:rPr lang="en-US" sz="20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4 </a:t>
              </a:r>
              <a:r>
                <a:rPr lang="en-US" sz="20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rPr>
                <a:t> 7</a:t>
              </a:r>
              <a:endPara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3" name="Hộp Văn bản 42">
              <a:extLst>
                <a:ext uri="{FF2B5EF4-FFF2-40B4-BE49-F238E27FC236}">
                  <a16:creationId xmlns:a16="http://schemas.microsoft.com/office/drawing/2014/main" id="{02E68A79-FC56-4793-8629-688D2AA13A07}"/>
                </a:ext>
              </a:extLst>
            </p:cNvPr>
            <p:cNvSpPr txBox="1"/>
            <p:nvPr/>
          </p:nvSpPr>
          <p:spPr>
            <a:xfrm>
              <a:off x="5366442" y="1797517"/>
              <a:ext cx="2362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rgbClr val="FFC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Khối</a:t>
              </a:r>
              <a:r>
                <a:rPr lang="en-US" sz="2000" dirty="0">
                  <a:solidFill>
                    <a:srgbClr val="FFC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rgbClr val="FFC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đếm</a:t>
              </a:r>
              <a:r>
                <a:rPr lang="en-US" sz="2000" dirty="0">
                  <a:solidFill>
                    <a:srgbClr val="FFC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rgbClr val="FFC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xuống</a:t>
              </a:r>
              <a:endParaRPr lang="en-US" sz="2000" dirty="0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" name="Hộp Văn bản 43">
              <a:extLst>
                <a:ext uri="{FF2B5EF4-FFF2-40B4-BE49-F238E27FC236}">
                  <a16:creationId xmlns:a16="http://schemas.microsoft.com/office/drawing/2014/main" id="{C450EC26-0D8B-4A67-80DC-4B9345E6A2B5}"/>
                </a:ext>
              </a:extLst>
            </p:cNvPr>
            <p:cNvSpPr txBox="1"/>
            <p:nvPr/>
          </p:nvSpPr>
          <p:spPr>
            <a:xfrm>
              <a:off x="5366442" y="2119589"/>
              <a:ext cx="2362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accent6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Khối</a:t>
              </a:r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accent6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đếm</a:t>
              </a:r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accent6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lên</a:t>
              </a:r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</a:p>
          </p:txBody>
        </p:sp>
        <p:sp>
          <p:nvSpPr>
            <p:cNvPr id="45" name="Hộp Văn bản 44">
              <a:extLst>
                <a:ext uri="{FF2B5EF4-FFF2-40B4-BE49-F238E27FC236}">
                  <a16:creationId xmlns:a16="http://schemas.microsoft.com/office/drawing/2014/main" id="{56CF621C-1574-4AAC-837E-58CFA34E9D29}"/>
                </a:ext>
              </a:extLst>
            </p:cNvPr>
            <p:cNvSpPr txBox="1"/>
            <p:nvPr/>
          </p:nvSpPr>
          <p:spPr>
            <a:xfrm>
              <a:off x="5373483" y="2470424"/>
              <a:ext cx="25150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rgbClr val="00B0F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Khối</a:t>
              </a:r>
              <a:r>
                <a:rPr lang="en-US" sz="2000" dirty="0">
                  <a:solidFill>
                    <a:srgbClr val="00B0F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logic </a:t>
              </a:r>
              <a:r>
                <a:rPr lang="en-US" sz="2000" dirty="0" err="1">
                  <a:solidFill>
                    <a:srgbClr val="00B0F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điều</a:t>
              </a:r>
              <a:r>
                <a:rPr lang="en-US" sz="2000" dirty="0">
                  <a:solidFill>
                    <a:srgbClr val="00B0F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rgbClr val="00B0F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khiển</a:t>
              </a:r>
              <a:endParaRPr lang="en-US" sz="20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6" name="Hộp Văn bản 45">
              <a:extLst>
                <a:ext uri="{FF2B5EF4-FFF2-40B4-BE49-F238E27FC236}">
                  <a16:creationId xmlns:a16="http://schemas.microsoft.com/office/drawing/2014/main" id="{6D0D6F79-B7C6-4F1D-947A-17F19C74E306}"/>
                </a:ext>
              </a:extLst>
            </p:cNvPr>
            <p:cNvSpPr txBox="1"/>
            <p:nvPr/>
          </p:nvSpPr>
          <p:spPr>
            <a:xfrm>
              <a:off x="5373484" y="2842976"/>
              <a:ext cx="2362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rgbClr val="7030A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Khối</a:t>
              </a:r>
              <a:r>
                <a:rPr lang="en-US" sz="2000" dirty="0">
                  <a:solidFill>
                    <a:srgbClr val="7030A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rgbClr val="7030A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tạo</a:t>
              </a:r>
              <a:r>
                <a:rPr lang="en-US" sz="2000" dirty="0">
                  <a:solidFill>
                    <a:srgbClr val="7030A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rgbClr val="7030A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xung</a:t>
              </a:r>
              <a:endParaRPr lang="en-US" sz="2000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7" name="Hộp Văn bản 46">
              <a:extLst>
                <a:ext uri="{FF2B5EF4-FFF2-40B4-BE49-F238E27FC236}">
                  <a16:creationId xmlns:a16="http://schemas.microsoft.com/office/drawing/2014/main" id="{4D1E63A2-75EE-4DD4-90FF-326FC4C9B0CF}"/>
                </a:ext>
              </a:extLst>
            </p:cNvPr>
            <p:cNvSpPr txBox="1"/>
            <p:nvPr/>
          </p:nvSpPr>
          <p:spPr>
            <a:xfrm>
              <a:off x="5366442" y="3211528"/>
              <a:ext cx="2362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rgbClr val="92D05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Khối</a:t>
              </a:r>
              <a:r>
                <a:rPr lang="en-US" sz="2000" dirty="0">
                  <a:solidFill>
                    <a:srgbClr val="92D05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rgbClr val="92D05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hiển</a:t>
              </a:r>
              <a:r>
                <a:rPr lang="en-US" sz="2000" dirty="0">
                  <a:solidFill>
                    <a:srgbClr val="92D05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rgbClr val="92D05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thị</a:t>
              </a:r>
              <a:endParaRPr lang="en-US" sz="2000" dirty="0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8" name="Hộp Văn bản 47">
              <a:extLst>
                <a:ext uri="{FF2B5EF4-FFF2-40B4-BE49-F238E27FC236}">
                  <a16:creationId xmlns:a16="http://schemas.microsoft.com/office/drawing/2014/main" id="{DFC949AB-C20B-4790-A2F0-C3E4A36F21C4}"/>
                </a:ext>
              </a:extLst>
            </p:cNvPr>
            <p:cNvSpPr txBox="1"/>
            <p:nvPr/>
          </p:nvSpPr>
          <p:spPr>
            <a:xfrm>
              <a:off x="5366442" y="3611638"/>
              <a:ext cx="2362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rgbClr val="00206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Tín</a:t>
              </a:r>
              <a:r>
                <a:rPr lang="en-US" sz="2000" dirty="0">
                  <a:solidFill>
                    <a:srgbClr val="00206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rgbClr val="00206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hiệu</a:t>
              </a:r>
              <a:r>
                <a:rPr lang="en-US" sz="2000" dirty="0">
                  <a:solidFill>
                    <a:srgbClr val="00206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ra  </a:t>
              </a:r>
            </a:p>
          </p:txBody>
        </p:sp>
      </p:grpSp>
      <p:sp>
        <p:nvSpPr>
          <p:cNvPr id="49" name="Hình chữ nhật 48">
            <a:extLst>
              <a:ext uri="{FF2B5EF4-FFF2-40B4-BE49-F238E27FC236}">
                <a16:creationId xmlns:a16="http://schemas.microsoft.com/office/drawing/2014/main" id="{F3E6C127-8CB1-4CBD-8F92-3C939E09AC60}"/>
              </a:ext>
            </a:extLst>
          </p:cNvPr>
          <p:cNvSpPr/>
          <p:nvPr/>
        </p:nvSpPr>
        <p:spPr>
          <a:xfrm>
            <a:off x="372282" y="2605243"/>
            <a:ext cx="4091220" cy="1446550"/>
          </a:xfrm>
          <a:prstGeom prst="rect">
            <a:avLst/>
          </a:prstGeom>
          <a:solidFill>
            <a:schemeClr val="lt1">
              <a:alpha val="52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Bộ</a:t>
            </a:r>
            <a:r>
              <a:rPr lang="en-US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4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giải</a:t>
            </a:r>
            <a:r>
              <a:rPr lang="en-US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4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mã</a:t>
            </a:r>
            <a:r>
              <a:rPr lang="en-US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4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gồm</a:t>
            </a:r>
            <a:r>
              <a:rPr lang="en-US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4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hai</a:t>
            </a:r>
            <a:r>
              <a:rPr lang="en-US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IC 74LS47</a:t>
            </a:r>
            <a:endParaRPr lang="vi-VN" sz="4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2" name="Hình ảnh 51">
            <a:extLst>
              <a:ext uri="{FF2B5EF4-FFF2-40B4-BE49-F238E27FC236}">
                <a16:creationId xmlns:a16="http://schemas.microsoft.com/office/drawing/2014/main" id="{797222E5-BD79-4526-A925-9BF79405042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031" y="904802"/>
            <a:ext cx="4091220" cy="5291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830010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Hình ảnh 78">
            <a:extLst>
              <a:ext uri="{FF2B5EF4-FFF2-40B4-BE49-F238E27FC236}">
                <a16:creationId xmlns:a16="http://schemas.microsoft.com/office/drawing/2014/main" id="{239CE951-8506-4C3E-BC58-DFEFBFDAB2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310" y="127723"/>
            <a:ext cx="2766881" cy="15549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9" name="Hình ảnh 58">
            <a:extLst>
              <a:ext uri="{FF2B5EF4-FFF2-40B4-BE49-F238E27FC236}">
                <a16:creationId xmlns:a16="http://schemas.microsoft.com/office/drawing/2014/main" id="{7A2349E0-242E-42D2-9E2E-D50B03F958A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85" y="0"/>
            <a:ext cx="9935029" cy="6858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60" name="Nhóm 59">
            <a:extLst>
              <a:ext uri="{FF2B5EF4-FFF2-40B4-BE49-F238E27FC236}">
                <a16:creationId xmlns:a16="http://schemas.microsoft.com/office/drawing/2014/main" id="{FA6F0462-B5F8-459E-8C0A-54971C4E2D83}"/>
              </a:ext>
            </a:extLst>
          </p:cNvPr>
          <p:cNvGrpSpPr/>
          <p:nvPr/>
        </p:nvGrpSpPr>
        <p:grpSpPr>
          <a:xfrm>
            <a:off x="8568762" y="3824514"/>
            <a:ext cx="2761558" cy="3033486"/>
            <a:chOff x="5250233" y="1291771"/>
            <a:chExt cx="2761558" cy="3033486"/>
          </a:xfrm>
        </p:grpSpPr>
        <p:sp>
          <p:nvSpPr>
            <p:cNvPr id="61" name="Hình chữ nhật 60">
              <a:extLst>
                <a:ext uri="{FF2B5EF4-FFF2-40B4-BE49-F238E27FC236}">
                  <a16:creationId xmlns:a16="http://schemas.microsoft.com/office/drawing/2014/main" id="{18345B7D-7892-4569-B5FD-BA3C9562EF4A}"/>
                </a:ext>
              </a:extLst>
            </p:cNvPr>
            <p:cNvSpPr/>
            <p:nvPr/>
          </p:nvSpPr>
          <p:spPr>
            <a:xfrm>
              <a:off x="5250233" y="1291771"/>
              <a:ext cx="2761558" cy="303348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ộp Văn bản 61">
              <a:extLst>
                <a:ext uri="{FF2B5EF4-FFF2-40B4-BE49-F238E27FC236}">
                  <a16:creationId xmlns:a16="http://schemas.microsoft.com/office/drawing/2014/main" id="{005F3918-B74C-4396-8E19-7EC89AB765A9}"/>
                </a:ext>
              </a:extLst>
            </p:cNvPr>
            <p:cNvSpPr txBox="1"/>
            <p:nvPr/>
          </p:nvSpPr>
          <p:spPr>
            <a:xfrm>
              <a:off x="5366442" y="1425745"/>
              <a:ext cx="2362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Khối</a:t>
              </a:r>
              <a:r>
                <a:rPr lang="en-US" sz="20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giải</a:t>
              </a:r>
              <a:r>
                <a:rPr lang="en-US" sz="20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mã</a:t>
              </a:r>
              <a:r>
                <a:rPr lang="en-US" sz="20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4 </a:t>
              </a:r>
              <a:r>
                <a:rPr lang="en-US" sz="20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rPr>
                <a:t> 7</a:t>
              </a:r>
              <a:endPara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3" name="Hộp Văn bản 62">
              <a:extLst>
                <a:ext uri="{FF2B5EF4-FFF2-40B4-BE49-F238E27FC236}">
                  <a16:creationId xmlns:a16="http://schemas.microsoft.com/office/drawing/2014/main" id="{298A848D-01FB-4910-9473-BEF4E37137CE}"/>
                </a:ext>
              </a:extLst>
            </p:cNvPr>
            <p:cNvSpPr txBox="1"/>
            <p:nvPr/>
          </p:nvSpPr>
          <p:spPr>
            <a:xfrm>
              <a:off x="5366442" y="1797517"/>
              <a:ext cx="2362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rgbClr val="FFC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Khối</a:t>
              </a:r>
              <a:r>
                <a:rPr lang="en-US" sz="2000" dirty="0">
                  <a:solidFill>
                    <a:srgbClr val="FFC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rgbClr val="FFC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đếm</a:t>
              </a:r>
              <a:r>
                <a:rPr lang="en-US" sz="2000" dirty="0">
                  <a:solidFill>
                    <a:srgbClr val="FFC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rgbClr val="FFC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xuống</a:t>
              </a:r>
              <a:endParaRPr lang="en-US" sz="2000" dirty="0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4" name="Hộp Văn bản 63">
              <a:extLst>
                <a:ext uri="{FF2B5EF4-FFF2-40B4-BE49-F238E27FC236}">
                  <a16:creationId xmlns:a16="http://schemas.microsoft.com/office/drawing/2014/main" id="{37EC0906-BE03-4B53-B20D-9BB7E5B4C741}"/>
                </a:ext>
              </a:extLst>
            </p:cNvPr>
            <p:cNvSpPr txBox="1"/>
            <p:nvPr/>
          </p:nvSpPr>
          <p:spPr>
            <a:xfrm>
              <a:off x="5366442" y="2119589"/>
              <a:ext cx="2362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accent6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Khối</a:t>
              </a:r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accent6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đếm</a:t>
              </a:r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accent6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lên</a:t>
              </a:r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</a:p>
          </p:txBody>
        </p:sp>
        <p:sp>
          <p:nvSpPr>
            <p:cNvPr id="65" name="Hộp Văn bản 64">
              <a:extLst>
                <a:ext uri="{FF2B5EF4-FFF2-40B4-BE49-F238E27FC236}">
                  <a16:creationId xmlns:a16="http://schemas.microsoft.com/office/drawing/2014/main" id="{D2C86E91-14F3-4557-9FF8-A7CA0EF67760}"/>
                </a:ext>
              </a:extLst>
            </p:cNvPr>
            <p:cNvSpPr txBox="1"/>
            <p:nvPr/>
          </p:nvSpPr>
          <p:spPr>
            <a:xfrm>
              <a:off x="5373483" y="2470424"/>
              <a:ext cx="25150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rgbClr val="00B0F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Khối</a:t>
              </a:r>
              <a:r>
                <a:rPr lang="en-US" sz="2000" dirty="0">
                  <a:solidFill>
                    <a:srgbClr val="00B0F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logic </a:t>
              </a:r>
              <a:r>
                <a:rPr lang="en-US" sz="2000" dirty="0" err="1">
                  <a:solidFill>
                    <a:srgbClr val="00B0F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điều</a:t>
              </a:r>
              <a:r>
                <a:rPr lang="en-US" sz="2000" dirty="0">
                  <a:solidFill>
                    <a:srgbClr val="00B0F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rgbClr val="00B0F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khiển</a:t>
              </a:r>
              <a:endParaRPr lang="en-US" sz="20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6" name="Hộp Văn bản 65">
              <a:extLst>
                <a:ext uri="{FF2B5EF4-FFF2-40B4-BE49-F238E27FC236}">
                  <a16:creationId xmlns:a16="http://schemas.microsoft.com/office/drawing/2014/main" id="{E9DF13A6-B41B-4689-8B15-977520CEE2E4}"/>
                </a:ext>
              </a:extLst>
            </p:cNvPr>
            <p:cNvSpPr txBox="1"/>
            <p:nvPr/>
          </p:nvSpPr>
          <p:spPr>
            <a:xfrm>
              <a:off x="5373484" y="2842976"/>
              <a:ext cx="2362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rgbClr val="7030A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Khối</a:t>
              </a:r>
              <a:r>
                <a:rPr lang="en-US" sz="2000" dirty="0">
                  <a:solidFill>
                    <a:srgbClr val="7030A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rgbClr val="7030A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tạo</a:t>
              </a:r>
              <a:r>
                <a:rPr lang="en-US" sz="2000" dirty="0">
                  <a:solidFill>
                    <a:srgbClr val="7030A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rgbClr val="7030A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xung</a:t>
              </a:r>
              <a:endParaRPr lang="en-US" sz="2000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7" name="Hộp Văn bản 66">
              <a:extLst>
                <a:ext uri="{FF2B5EF4-FFF2-40B4-BE49-F238E27FC236}">
                  <a16:creationId xmlns:a16="http://schemas.microsoft.com/office/drawing/2014/main" id="{BE0BCD02-0427-48C7-95BB-33177D888301}"/>
                </a:ext>
              </a:extLst>
            </p:cNvPr>
            <p:cNvSpPr txBox="1"/>
            <p:nvPr/>
          </p:nvSpPr>
          <p:spPr>
            <a:xfrm>
              <a:off x="5366442" y="3211528"/>
              <a:ext cx="2362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rgbClr val="92D05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Khối</a:t>
              </a:r>
              <a:r>
                <a:rPr lang="en-US" sz="2000" dirty="0">
                  <a:solidFill>
                    <a:srgbClr val="92D05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rgbClr val="92D05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hiển</a:t>
              </a:r>
              <a:r>
                <a:rPr lang="en-US" sz="2000" dirty="0">
                  <a:solidFill>
                    <a:srgbClr val="92D05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rgbClr val="92D05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thị</a:t>
              </a:r>
              <a:endParaRPr lang="en-US" sz="2000" dirty="0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8" name="Hộp Văn bản 67">
              <a:extLst>
                <a:ext uri="{FF2B5EF4-FFF2-40B4-BE49-F238E27FC236}">
                  <a16:creationId xmlns:a16="http://schemas.microsoft.com/office/drawing/2014/main" id="{C55EB891-AE52-4027-A1F5-5F5D427E5D46}"/>
                </a:ext>
              </a:extLst>
            </p:cNvPr>
            <p:cNvSpPr txBox="1"/>
            <p:nvPr/>
          </p:nvSpPr>
          <p:spPr>
            <a:xfrm>
              <a:off x="5366442" y="3611638"/>
              <a:ext cx="2362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rgbClr val="00206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Tín</a:t>
              </a:r>
              <a:r>
                <a:rPr lang="en-US" sz="2000" dirty="0">
                  <a:solidFill>
                    <a:srgbClr val="00206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rgbClr val="00206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hiệu</a:t>
              </a:r>
              <a:r>
                <a:rPr lang="en-US" sz="2000" dirty="0">
                  <a:solidFill>
                    <a:srgbClr val="00206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ra  </a:t>
              </a:r>
            </a:p>
          </p:txBody>
        </p:sp>
      </p:grpSp>
      <p:sp>
        <p:nvSpPr>
          <p:cNvPr id="69" name="Hình chữ nhật: Góc Tròn 68">
            <a:extLst>
              <a:ext uri="{FF2B5EF4-FFF2-40B4-BE49-F238E27FC236}">
                <a16:creationId xmlns:a16="http://schemas.microsoft.com/office/drawing/2014/main" id="{AEEBF72B-6202-4972-ACB6-B2FCE27BF6E5}"/>
              </a:ext>
            </a:extLst>
          </p:cNvPr>
          <p:cNvSpPr/>
          <p:nvPr/>
        </p:nvSpPr>
        <p:spPr>
          <a:xfrm>
            <a:off x="1262744" y="2496457"/>
            <a:ext cx="2090057" cy="183380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Hình chữ nhật: Góc Tròn 69">
            <a:extLst>
              <a:ext uri="{FF2B5EF4-FFF2-40B4-BE49-F238E27FC236}">
                <a16:creationId xmlns:a16="http://schemas.microsoft.com/office/drawing/2014/main" id="{502EECDD-E8B1-4F2E-A121-A9B2539F7C5A}"/>
              </a:ext>
            </a:extLst>
          </p:cNvPr>
          <p:cNvSpPr/>
          <p:nvPr/>
        </p:nvSpPr>
        <p:spPr>
          <a:xfrm>
            <a:off x="2953658" y="4258250"/>
            <a:ext cx="2090057" cy="1686076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Hình chữ nhật: Góc Tròn 70">
            <a:extLst>
              <a:ext uri="{FF2B5EF4-FFF2-40B4-BE49-F238E27FC236}">
                <a16:creationId xmlns:a16="http://schemas.microsoft.com/office/drawing/2014/main" id="{EC6304CA-1B00-4220-A234-F35DC0FB23C3}"/>
              </a:ext>
            </a:extLst>
          </p:cNvPr>
          <p:cNvSpPr/>
          <p:nvPr/>
        </p:nvSpPr>
        <p:spPr>
          <a:xfrm>
            <a:off x="5351184" y="753368"/>
            <a:ext cx="889960" cy="3071146"/>
          </a:xfrm>
          <a:prstGeom prst="roundRect">
            <a:avLst/>
          </a:prstGeom>
          <a:solidFill>
            <a:srgbClr val="FFC000">
              <a:alpha val="0"/>
            </a:srgb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Hình chữ nhật: Góc Tròn 71">
            <a:extLst>
              <a:ext uri="{FF2B5EF4-FFF2-40B4-BE49-F238E27FC236}">
                <a16:creationId xmlns:a16="http://schemas.microsoft.com/office/drawing/2014/main" id="{D01360D8-0989-4491-8875-26C5F1EE480F}"/>
              </a:ext>
            </a:extLst>
          </p:cNvPr>
          <p:cNvSpPr/>
          <p:nvPr/>
        </p:nvSpPr>
        <p:spPr>
          <a:xfrm>
            <a:off x="6685540" y="753368"/>
            <a:ext cx="889960" cy="3071146"/>
          </a:xfrm>
          <a:prstGeom prst="roundRect">
            <a:avLst/>
          </a:prstGeom>
          <a:solidFill>
            <a:srgbClr val="FFC000">
              <a:alpha val="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Hình chữ nhật: Góc Tròn 72">
            <a:extLst>
              <a:ext uri="{FF2B5EF4-FFF2-40B4-BE49-F238E27FC236}">
                <a16:creationId xmlns:a16="http://schemas.microsoft.com/office/drawing/2014/main" id="{9E983FB5-71A8-4CBC-9574-380DC703BCDA}"/>
              </a:ext>
            </a:extLst>
          </p:cNvPr>
          <p:cNvSpPr/>
          <p:nvPr/>
        </p:nvSpPr>
        <p:spPr>
          <a:xfrm>
            <a:off x="7866408" y="738767"/>
            <a:ext cx="889960" cy="3071146"/>
          </a:xfrm>
          <a:prstGeom prst="roundRect">
            <a:avLst/>
          </a:prstGeom>
          <a:solidFill>
            <a:srgbClr val="FFC000">
              <a:alpha val="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Hình chữ nhật: Góc Tròn 73">
            <a:extLst>
              <a:ext uri="{FF2B5EF4-FFF2-40B4-BE49-F238E27FC236}">
                <a16:creationId xmlns:a16="http://schemas.microsoft.com/office/drawing/2014/main" id="{862675B9-BCB3-44F5-BE72-6FA681B184AA}"/>
              </a:ext>
            </a:extLst>
          </p:cNvPr>
          <p:cNvSpPr/>
          <p:nvPr/>
        </p:nvSpPr>
        <p:spPr>
          <a:xfrm>
            <a:off x="3797197" y="887341"/>
            <a:ext cx="889960" cy="3071147"/>
          </a:xfrm>
          <a:prstGeom prst="roundRect">
            <a:avLst/>
          </a:prstGeom>
          <a:solidFill>
            <a:srgbClr val="FFC000">
              <a:alpha val="0"/>
            </a:srgb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Hình chữ nhật: Góc Tròn 74">
            <a:extLst>
              <a:ext uri="{FF2B5EF4-FFF2-40B4-BE49-F238E27FC236}">
                <a16:creationId xmlns:a16="http://schemas.microsoft.com/office/drawing/2014/main" id="{77B283F4-9049-4125-BC68-791495C3EF4B}"/>
              </a:ext>
            </a:extLst>
          </p:cNvPr>
          <p:cNvSpPr/>
          <p:nvPr/>
        </p:nvSpPr>
        <p:spPr>
          <a:xfrm>
            <a:off x="10090724" y="628938"/>
            <a:ext cx="889961" cy="3071147"/>
          </a:xfrm>
          <a:prstGeom prst="roundRect">
            <a:avLst/>
          </a:prstGeom>
          <a:solidFill>
            <a:srgbClr val="FFC000">
              <a:alpha val="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Hình chữ nhật: Góc Tròn 75">
            <a:extLst>
              <a:ext uri="{FF2B5EF4-FFF2-40B4-BE49-F238E27FC236}">
                <a16:creationId xmlns:a16="http://schemas.microsoft.com/office/drawing/2014/main" id="{B027889E-8364-4B15-A873-0347A0E91AF4}"/>
              </a:ext>
            </a:extLst>
          </p:cNvPr>
          <p:cNvSpPr/>
          <p:nvPr/>
        </p:nvSpPr>
        <p:spPr>
          <a:xfrm>
            <a:off x="7053283" y="3887698"/>
            <a:ext cx="1318288" cy="470900"/>
          </a:xfrm>
          <a:prstGeom prst="roundRect">
            <a:avLst/>
          </a:prstGeom>
          <a:solidFill>
            <a:srgbClr val="FFC000">
              <a:alpha val="0"/>
            </a:srgb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Hình chữ nhật 76">
            <a:extLst>
              <a:ext uri="{FF2B5EF4-FFF2-40B4-BE49-F238E27FC236}">
                <a16:creationId xmlns:a16="http://schemas.microsoft.com/office/drawing/2014/main" id="{53EAD6AA-FB9B-468F-A2D4-F4CCC4B91A7A}"/>
              </a:ext>
            </a:extLst>
          </p:cNvPr>
          <p:cNvSpPr/>
          <p:nvPr/>
        </p:nvSpPr>
        <p:spPr>
          <a:xfrm>
            <a:off x="1192363" y="6047175"/>
            <a:ext cx="71792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</a:t>
            </a:r>
            <a:r>
              <a:rPr lang="vi-VN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ơ</a:t>
            </a:r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40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đồ</a:t>
            </a:r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40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nguyên</a:t>
            </a:r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40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lý</a:t>
            </a:r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40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chung</a:t>
            </a:r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40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của</a:t>
            </a:r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40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mạch</a:t>
            </a:r>
            <a:endParaRPr lang="vi-VN" sz="4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78" name="Hình Bầu dục 77">
            <a:extLst>
              <a:ext uri="{FF2B5EF4-FFF2-40B4-BE49-F238E27FC236}">
                <a16:creationId xmlns:a16="http://schemas.microsoft.com/office/drawing/2014/main" id="{D5DC7915-F2D7-4736-9FD1-0F277F09A0F6}"/>
              </a:ext>
            </a:extLst>
          </p:cNvPr>
          <p:cNvSpPr/>
          <p:nvPr/>
        </p:nvSpPr>
        <p:spPr>
          <a:xfrm>
            <a:off x="11407210" y="6196100"/>
            <a:ext cx="597555" cy="5704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19</a:t>
            </a:r>
          </a:p>
        </p:txBody>
      </p:sp>
      <p:pic>
        <p:nvPicPr>
          <p:cNvPr id="80" name="Hình ảnh 79">
            <a:extLst>
              <a:ext uri="{FF2B5EF4-FFF2-40B4-BE49-F238E27FC236}">
                <a16:creationId xmlns:a16="http://schemas.microsoft.com/office/drawing/2014/main" id="{2334E00E-B126-4B1B-9DCB-DCBD6D57A3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38" y="202804"/>
            <a:ext cx="841903" cy="6314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1" name="Hình chữ nhật 80">
            <a:extLst>
              <a:ext uri="{FF2B5EF4-FFF2-40B4-BE49-F238E27FC236}">
                <a16:creationId xmlns:a16="http://schemas.microsoft.com/office/drawing/2014/main" id="{F17157EB-60E6-40FE-BC30-FC0B0BFBB713}"/>
              </a:ext>
            </a:extLst>
          </p:cNvPr>
          <p:cNvSpPr/>
          <p:nvPr/>
        </p:nvSpPr>
        <p:spPr>
          <a:xfrm>
            <a:off x="1472038" y="268591"/>
            <a:ext cx="728221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vi-VN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ơ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nguyên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thích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hoạt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endParaRPr lang="en-US" sz="2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04" name="Hình chữ nhật 103">
            <a:extLst>
              <a:ext uri="{FF2B5EF4-FFF2-40B4-BE49-F238E27FC236}">
                <a16:creationId xmlns:a16="http://schemas.microsoft.com/office/drawing/2014/main" id="{6BC7F62F-8CD9-49D2-AC4D-6E32FC9AF896}"/>
              </a:ext>
            </a:extLst>
          </p:cNvPr>
          <p:cNvSpPr/>
          <p:nvPr/>
        </p:nvSpPr>
        <p:spPr>
          <a:xfrm>
            <a:off x="1441341" y="1124368"/>
            <a:ext cx="9342773" cy="5523176"/>
          </a:xfrm>
          <a:prstGeom prst="rect">
            <a:avLst/>
          </a:prstGeom>
          <a:solidFill>
            <a:schemeClr val="bg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" name="Nhóm 104">
            <a:extLst>
              <a:ext uri="{FF2B5EF4-FFF2-40B4-BE49-F238E27FC236}">
                <a16:creationId xmlns:a16="http://schemas.microsoft.com/office/drawing/2014/main" id="{B6853AD6-AC1A-4F1A-A4D3-33DCE29FDCA9}"/>
              </a:ext>
            </a:extLst>
          </p:cNvPr>
          <p:cNvGrpSpPr/>
          <p:nvPr/>
        </p:nvGrpSpPr>
        <p:grpSpPr>
          <a:xfrm>
            <a:off x="1655249" y="1138522"/>
            <a:ext cx="8881502" cy="5342808"/>
            <a:chOff x="1539756" y="0"/>
            <a:chExt cx="10463816" cy="6434282"/>
          </a:xfrm>
        </p:grpSpPr>
        <p:sp>
          <p:nvSpPr>
            <p:cNvPr id="106" name="Hình Bầu dục 105">
              <a:extLst>
                <a:ext uri="{FF2B5EF4-FFF2-40B4-BE49-F238E27FC236}">
                  <a16:creationId xmlns:a16="http://schemas.microsoft.com/office/drawing/2014/main" id="{77551813-B136-4010-95C7-F0A151D69E65}"/>
                </a:ext>
              </a:extLst>
            </p:cNvPr>
            <p:cNvSpPr/>
            <p:nvPr/>
          </p:nvSpPr>
          <p:spPr>
            <a:xfrm>
              <a:off x="1539756" y="2570018"/>
              <a:ext cx="1264228" cy="1316182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err="1"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  <a:latin typeface="Times New Roman" panose="02020603050405020304" pitchFamily="18" charset="0"/>
                  <a:cs typeface="Times New Roman" panose="02020603050405020304" pitchFamily="18" charset="0"/>
                </a:rPr>
                <a:t>Bộ</a:t>
              </a:r>
              <a:r>
                <a:rPr lang="en-US" sz="2000" b="1" dirty="0"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b="1" dirty="0" err="1"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  <a:latin typeface="Times New Roman" panose="02020603050405020304" pitchFamily="18" charset="0"/>
                  <a:cs typeface="Times New Roman" panose="02020603050405020304" pitchFamily="18" charset="0"/>
                </a:rPr>
                <a:t>tạo</a:t>
              </a:r>
              <a:r>
                <a:rPr lang="en-US" sz="2000" b="1" dirty="0"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b="1" dirty="0" err="1"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  <a:latin typeface="Times New Roman" panose="02020603050405020304" pitchFamily="18" charset="0"/>
                  <a:cs typeface="Times New Roman" panose="02020603050405020304" pitchFamily="18" charset="0"/>
                </a:rPr>
                <a:t>xung</a:t>
              </a:r>
              <a:endParaRPr lang="en-US" sz="20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Hình chữ nhật 106">
              <a:extLst>
                <a:ext uri="{FF2B5EF4-FFF2-40B4-BE49-F238E27FC236}">
                  <a16:creationId xmlns:a16="http://schemas.microsoft.com/office/drawing/2014/main" id="{E5C360BA-B523-47A0-B743-B3B73E966214}"/>
                </a:ext>
              </a:extLst>
            </p:cNvPr>
            <p:cNvSpPr/>
            <p:nvPr/>
          </p:nvSpPr>
          <p:spPr>
            <a:xfrm>
              <a:off x="6805910" y="2570018"/>
              <a:ext cx="1401346" cy="1205344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ln>
                    <a:solidFill>
                      <a:schemeClr val="accent5">
                        <a:lumMod val="75000"/>
                      </a:schemeClr>
                    </a:solidFill>
                  </a:ln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Khối</a:t>
              </a:r>
              <a:r>
                <a:rPr lang="en-US" sz="2400" b="1" dirty="0">
                  <a:ln>
                    <a:solidFill>
                      <a:schemeClr val="accent5">
                        <a:lumMod val="75000"/>
                      </a:schemeClr>
                    </a:solidFill>
                  </a:ln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b="1" dirty="0" err="1">
                  <a:ln>
                    <a:solidFill>
                      <a:schemeClr val="accent5">
                        <a:lumMod val="75000"/>
                      </a:schemeClr>
                    </a:solidFill>
                  </a:ln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đếm</a:t>
              </a:r>
              <a:r>
                <a:rPr lang="en-US" sz="2400" b="1" dirty="0">
                  <a:ln>
                    <a:solidFill>
                      <a:schemeClr val="accent5">
                        <a:lumMod val="75000"/>
                      </a:schemeClr>
                    </a:solidFill>
                  </a:ln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b="1" dirty="0" err="1">
                  <a:ln>
                    <a:solidFill>
                      <a:schemeClr val="accent5">
                        <a:lumMod val="75000"/>
                      </a:schemeClr>
                    </a:solidFill>
                  </a:ln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xuống</a:t>
              </a:r>
              <a:endParaRPr lang="en-US" sz="2400" b="1" dirty="0">
                <a:ln>
                  <a:solidFill>
                    <a:schemeClr val="accent5">
                      <a:lumMod val="75000"/>
                    </a:schemeClr>
                  </a:solidFill>
                </a:ln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Sao: 5 Cánh 107">
              <a:extLst>
                <a:ext uri="{FF2B5EF4-FFF2-40B4-BE49-F238E27FC236}">
                  <a16:creationId xmlns:a16="http://schemas.microsoft.com/office/drawing/2014/main" id="{ECCE0DB4-686E-48B1-8EBE-7D122C25EC02}"/>
                </a:ext>
              </a:extLst>
            </p:cNvPr>
            <p:cNvSpPr/>
            <p:nvPr/>
          </p:nvSpPr>
          <p:spPr>
            <a:xfrm>
              <a:off x="9138532" y="4203700"/>
              <a:ext cx="2865040" cy="2230582"/>
            </a:xfrm>
            <a:prstGeom prst="star5">
              <a:avLst/>
            </a:prstGeom>
            <a:blipFill>
              <a:blip r:embed="rId8"/>
              <a:stretch>
                <a:fillRect/>
              </a:stretch>
            </a:blip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highlight>
                    <a:srgbClr val="00808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Tín</a:t>
              </a:r>
              <a:r>
                <a:rPr lang="en-US" b="1" dirty="0">
                  <a:highlight>
                    <a:srgbClr val="00808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b="1" dirty="0" err="1">
                  <a:highlight>
                    <a:srgbClr val="00808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hiệu</a:t>
              </a:r>
              <a:r>
                <a:rPr lang="en-US" b="1" dirty="0">
                  <a:highlight>
                    <a:srgbClr val="00808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b="1" dirty="0" err="1">
                  <a:highlight>
                    <a:srgbClr val="00808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cảnh</a:t>
              </a:r>
              <a:r>
                <a:rPr lang="en-US" b="1" dirty="0">
                  <a:highlight>
                    <a:srgbClr val="00808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b="1" dirty="0" err="1">
                  <a:highlight>
                    <a:srgbClr val="00808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báo</a:t>
              </a:r>
              <a:endParaRPr lang="en-US" b="1" dirty="0">
                <a:highlight>
                  <a:srgbClr val="0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9" name="Hình Bầu dục 108">
              <a:extLst>
                <a:ext uri="{FF2B5EF4-FFF2-40B4-BE49-F238E27FC236}">
                  <a16:creationId xmlns:a16="http://schemas.microsoft.com/office/drawing/2014/main" id="{D66E3184-B0DF-42BB-BC18-3A48F90EA3A0}"/>
                </a:ext>
              </a:extLst>
            </p:cNvPr>
            <p:cNvSpPr/>
            <p:nvPr/>
          </p:nvSpPr>
          <p:spPr>
            <a:xfrm>
              <a:off x="4046988" y="0"/>
              <a:ext cx="1566717" cy="1205344"/>
            </a:xfrm>
            <a:prstGeom prst="ellipse">
              <a:avLst/>
            </a:prstGeom>
            <a:blipFill>
              <a:blip r:embed="rId9"/>
              <a:stretch>
                <a:fillRect/>
              </a:stretch>
            </a:blip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ln>
                    <a:solidFill>
                      <a:srgbClr val="C00000"/>
                    </a:solidFill>
                  </a:ln>
                  <a:solidFill>
                    <a:schemeClr val="bg1"/>
                  </a:solidFill>
                  <a:highlight>
                    <a:srgbClr val="C0C0C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Bộ</a:t>
              </a:r>
              <a:r>
                <a:rPr lang="en-US" sz="2400" dirty="0">
                  <a:ln>
                    <a:solidFill>
                      <a:srgbClr val="C00000"/>
                    </a:solidFill>
                  </a:ln>
                  <a:solidFill>
                    <a:schemeClr val="bg1"/>
                  </a:solidFill>
                  <a:highlight>
                    <a:srgbClr val="C0C0C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ln>
                    <a:solidFill>
                      <a:srgbClr val="C00000"/>
                    </a:solidFill>
                  </a:ln>
                  <a:solidFill>
                    <a:schemeClr val="bg1"/>
                  </a:solidFill>
                  <a:highlight>
                    <a:srgbClr val="C0C0C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điều</a:t>
              </a:r>
              <a:r>
                <a:rPr lang="en-US" sz="2400" dirty="0">
                  <a:ln>
                    <a:solidFill>
                      <a:srgbClr val="C00000"/>
                    </a:solidFill>
                  </a:ln>
                  <a:solidFill>
                    <a:schemeClr val="bg1"/>
                  </a:solidFill>
                  <a:highlight>
                    <a:srgbClr val="C0C0C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ln>
                    <a:solidFill>
                      <a:srgbClr val="C00000"/>
                    </a:solidFill>
                  </a:ln>
                  <a:solidFill>
                    <a:schemeClr val="bg1"/>
                  </a:solidFill>
                  <a:highlight>
                    <a:srgbClr val="C0C0C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khiển</a:t>
              </a:r>
              <a:endParaRPr lang="en-US" sz="2400" dirty="0">
                <a:ln>
                  <a:solidFill>
                    <a:srgbClr val="C00000"/>
                  </a:solidFill>
                </a:ln>
                <a:solidFill>
                  <a:schemeClr val="bg1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Hình Bầu dục 109">
              <a:extLst>
                <a:ext uri="{FF2B5EF4-FFF2-40B4-BE49-F238E27FC236}">
                  <a16:creationId xmlns:a16="http://schemas.microsoft.com/office/drawing/2014/main" id="{B6F3B736-50D6-4E2B-AE63-8C33FA222693}"/>
                </a:ext>
              </a:extLst>
            </p:cNvPr>
            <p:cNvSpPr/>
            <p:nvPr/>
          </p:nvSpPr>
          <p:spPr>
            <a:xfrm>
              <a:off x="9594578" y="2496278"/>
              <a:ext cx="1952948" cy="1316182"/>
            </a:xfrm>
            <a:prstGeom prst="ellipse">
              <a:avLst/>
            </a:prstGeom>
            <a:blipFill>
              <a:blip r:embed="rId10"/>
              <a:stretch>
                <a:fillRect/>
              </a:stretch>
            </a:blip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ln w="0"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Bộ</a:t>
              </a:r>
              <a:r>
                <a:rPr lang="en-US" sz="2400" b="1" dirty="0">
                  <a:ln w="0"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b="1" dirty="0" err="1">
                  <a:ln w="0"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hiển</a:t>
              </a:r>
              <a:r>
                <a:rPr lang="en-US" sz="2400" b="1" dirty="0">
                  <a:ln w="0"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b="1" dirty="0" err="1">
                  <a:ln w="0"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thị</a:t>
              </a:r>
              <a:endParaRPr lang="en-US" sz="2400" b="1" dirty="0">
                <a:ln w="0">
                  <a:solidFill>
                    <a:schemeClr val="accent1">
                      <a:shade val="5000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Hình chữ nhật 110">
              <a:extLst>
                <a:ext uri="{FF2B5EF4-FFF2-40B4-BE49-F238E27FC236}">
                  <a16:creationId xmlns:a16="http://schemas.microsoft.com/office/drawing/2014/main" id="{EA1F8BB6-DDE1-4078-8CF7-3EF762C12ADC}"/>
                </a:ext>
              </a:extLst>
            </p:cNvPr>
            <p:cNvSpPr/>
            <p:nvPr/>
          </p:nvSpPr>
          <p:spPr>
            <a:xfrm>
              <a:off x="4172834" y="2570018"/>
              <a:ext cx="1264228" cy="1205344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ln>
                    <a:solidFill>
                      <a:schemeClr val="accent5">
                        <a:lumMod val="75000"/>
                      </a:schemeClr>
                    </a:solidFill>
                  </a:ln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Khối</a:t>
              </a:r>
              <a:r>
                <a:rPr lang="en-US" sz="2400" b="1" dirty="0">
                  <a:ln>
                    <a:solidFill>
                      <a:schemeClr val="accent5">
                        <a:lumMod val="75000"/>
                      </a:schemeClr>
                    </a:solidFill>
                  </a:ln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b="1" dirty="0" err="1">
                  <a:ln>
                    <a:solidFill>
                      <a:schemeClr val="accent5">
                        <a:lumMod val="75000"/>
                      </a:schemeClr>
                    </a:solidFill>
                  </a:ln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đếm</a:t>
              </a:r>
              <a:r>
                <a:rPr lang="en-US" sz="2400" b="1" dirty="0">
                  <a:ln>
                    <a:solidFill>
                      <a:schemeClr val="accent5">
                        <a:lumMod val="75000"/>
                      </a:schemeClr>
                    </a:solidFill>
                  </a:ln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b="1" dirty="0" err="1">
                  <a:ln>
                    <a:solidFill>
                      <a:schemeClr val="accent5">
                        <a:lumMod val="75000"/>
                      </a:schemeClr>
                    </a:solidFill>
                  </a:ln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lên</a:t>
              </a:r>
              <a:endParaRPr lang="en-US" sz="2400" b="1" dirty="0">
                <a:ln>
                  <a:solidFill>
                    <a:schemeClr val="accent5">
                      <a:lumMod val="75000"/>
                    </a:schemeClr>
                  </a:solidFill>
                </a:ln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Mũi tên: Xuống 111">
              <a:extLst>
                <a:ext uri="{FF2B5EF4-FFF2-40B4-BE49-F238E27FC236}">
                  <a16:creationId xmlns:a16="http://schemas.microsoft.com/office/drawing/2014/main" id="{73414735-D71F-45B4-8C3B-3EBE10A370E8}"/>
                </a:ext>
              </a:extLst>
            </p:cNvPr>
            <p:cNvSpPr/>
            <p:nvPr/>
          </p:nvSpPr>
          <p:spPr>
            <a:xfrm rot="16200000">
              <a:off x="3309505" y="2492680"/>
              <a:ext cx="348982" cy="1360019"/>
            </a:xfrm>
            <a:prstGeom prst="downArrow">
              <a:avLst>
                <a:gd name="adj1" fmla="val 35443"/>
                <a:gd name="adj2" fmla="val 50000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Mũi tên: Xuống 112">
              <a:extLst>
                <a:ext uri="{FF2B5EF4-FFF2-40B4-BE49-F238E27FC236}">
                  <a16:creationId xmlns:a16="http://schemas.microsoft.com/office/drawing/2014/main" id="{5F3FA8CC-7472-4FFF-B90C-2B1E4082628D}"/>
                </a:ext>
              </a:extLst>
            </p:cNvPr>
            <p:cNvSpPr/>
            <p:nvPr/>
          </p:nvSpPr>
          <p:spPr>
            <a:xfrm rot="16200000">
              <a:off x="5951409" y="2492681"/>
              <a:ext cx="348982" cy="1360019"/>
            </a:xfrm>
            <a:prstGeom prst="downArrow">
              <a:avLst>
                <a:gd name="adj1" fmla="val 35443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Mũi tên: Xuống 113">
              <a:extLst>
                <a:ext uri="{FF2B5EF4-FFF2-40B4-BE49-F238E27FC236}">
                  <a16:creationId xmlns:a16="http://schemas.microsoft.com/office/drawing/2014/main" id="{BAF4E983-F3BF-42D3-ADBF-5C0C38DBC2E1}"/>
                </a:ext>
              </a:extLst>
            </p:cNvPr>
            <p:cNvSpPr/>
            <p:nvPr/>
          </p:nvSpPr>
          <p:spPr>
            <a:xfrm rot="16200000">
              <a:off x="8721604" y="2474360"/>
              <a:ext cx="348982" cy="1360019"/>
            </a:xfrm>
            <a:prstGeom prst="downArrow">
              <a:avLst>
                <a:gd name="adj1" fmla="val 35443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Mũi tên: Cong Hướng lên 114">
              <a:extLst>
                <a:ext uri="{FF2B5EF4-FFF2-40B4-BE49-F238E27FC236}">
                  <a16:creationId xmlns:a16="http://schemas.microsoft.com/office/drawing/2014/main" id="{3CCF9B19-CC57-4B17-BA40-7B2DC8B65F05}"/>
                </a:ext>
              </a:extLst>
            </p:cNvPr>
            <p:cNvSpPr/>
            <p:nvPr/>
          </p:nvSpPr>
          <p:spPr>
            <a:xfrm>
              <a:off x="3314700" y="3775362"/>
              <a:ext cx="4468940" cy="1205344"/>
            </a:xfrm>
            <a:prstGeom prst="bentUpArrow">
              <a:avLst>
                <a:gd name="adj1" fmla="val 13197"/>
                <a:gd name="adj2" fmla="val 25000"/>
                <a:gd name="adj3" fmla="val 22893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Mũi tên: Hình ngũ giác 115">
              <a:extLst>
                <a:ext uri="{FF2B5EF4-FFF2-40B4-BE49-F238E27FC236}">
                  <a16:creationId xmlns:a16="http://schemas.microsoft.com/office/drawing/2014/main" id="{3E365B26-09A0-4910-883B-26B0C54EA7CC}"/>
                </a:ext>
              </a:extLst>
            </p:cNvPr>
            <p:cNvSpPr/>
            <p:nvPr/>
          </p:nvSpPr>
          <p:spPr>
            <a:xfrm rot="5400000">
              <a:off x="2518856" y="4034347"/>
              <a:ext cx="1731388" cy="139700"/>
            </a:xfrm>
            <a:prstGeom prst="homePlat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Mũi tên: Xuống 116">
              <a:extLst>
                <a:ext uri="{FF2B5EF4-FFF2-40B4-BE49-F238E27FC236}">
                  <a16:creationId xmlns:a16="http://schemas.microsoft.com/office/drawing/2014/main" id="{E1629952-95FD-4FE6-BDFC-2E0DB1327967}"/>
                </a:ext>
              </a:extLst>
            </p:cNvPr>
            <p:cNvSpPr/>
            <p:nvPr/>
          </p:nvSpPr>
          <p:spPr>
            <a:xfrm>
              <a:off x="4630456" y="1209999"/>
              <a:ext cx="348982" cy="1360019"/>
            </a:xfrm>
            <a:prstGeom prst="downArrow">
              <a:avLst>
                <a:gd name="adj1" fmla="val 35443"/>
                <a:gd name="adj2" fmla="val 50000"/>
              </a:avLst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Hình chữ nhật 117">
              <a:extLst>
                <a:ext uri="{FF2B5EF4-FFF2-40B4-BE49-F238E27FC236}">
                  <a16:creationId xmlns:a16="http://schemas.microsoft.com/office/drawing/2014/main" id="{AFDD41C9-5C91-41AB-8E7D-E59D93DC3BC7}"/>
                </a:ext>
              </a:extLst>
            </p:cNvPr>
            <p:cNvSpPr/>
            <p:nvPr/>
          </p:nvSpPr>
          <p:spPr>
            <a:xfrm>
              <a:off x="4876048" y="1537486"/>
              <a:ext cx="1016625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en-US" sz="2800" b="1" cap="none" spc="0" dirty="0">
                  <a:ln/>
                  <a:solidFill>
                    <a:srgbClr val="00B050"/>
                  </a:solidFill>
                  <a:effectLst/>
                </a:rPr>
                <a:t>Reset</a:t>
              </a:r>
              <a:endParaRPr lang="vi-VN" sz="2800" b="1" cap="none" spc="0" dirty="0">
                <a:ln/>
                <a:solidFill>
                  <a:srgbClr val="00B050"/>
                </a:solidFill>
                <a:effectLst/>
              </a:endParaRPr>
            </a:p>
          </p:txBody>
        </p:sp>
        <p:sp>
          <p:nvSpPr>
            <p:cNvPr id="119" name="Mũi tên: Cong Hướng lên 118">
              <a:extLst>
                <a:ext uri="{FF2B5EF4-FFF2-40B4-BE49-F238E27FC236}">
                  <a16:creationId xmlns:a16="http://schemas.microsoft.com/office/drawing/2014/main" id="{1B810E3C-742A-4F31-921A-679894785A8B}"/>
                </a:ext>
              </a:extLst>
            </p:cNvPr>
            <p:cNvSpPr/>
            <p:nvPr/>
          </p:nvSpPr>
          <p:spPr>
            <a:xfrm rot="10800000">
              <a:off x="3159152" y="507998"/>
              <a:ext cx="894760" cy="2603501"/>
            </a:xfrm>
            <a:prstGeom prst="bentUpArrow">
              <a:avLst>
                <a:gd name="adj1" fmla="val 13197"/>
                <a:gd name="adj2" fmla="val 25000"/>
                <a:gd name="adj3" fmla="val 22893"/>
              </a:avLst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Hình chữ nhật 119">
              <a:extLst>
                <a:ext uri="{FF2B5EF4-FFF2-40B4-BE49-F238E27FC236}">
                  <a16:creationId xmlns:a16="http://schemas.microsoft.com/office/drawing/2014/main" id="{C8FC8992-9156-4138-B009-DAD5F04113AB}"/>
                </a:ext>
              </a:extLst>
            </p:cNvPr>
            <p:cNvSpPr/>
            <p:nvPr/>
          </p:nvSpPr>
          <p:spPr>
            <a:xfrm>
              <a:off x="3512074" y="1530712"/>
              <a:ext cx="660758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en-US" sz="2800" b="1" cap="none" spc="0" dirty="0">
                  <a:ln/>
                  <a:solidFill>
                    <a:srgbClr val="00B050"/>
                  </a:solidFill>
                  <a:effectLst/>
                </a:rPr>
                <a:t>Set</a:t>
              </a:r>
              <a:endParaRPr lang="vi-VN" sz="2800" b="1" cap="none" spc="0" dirty="0">
                <a:ln/>
                <a:solidFill>
                  <a:srgbClr val="00B050"/>
                </a:solidFill>
                <a:effectLst/>
              </a:endParaRPr>
            </a:p>
          </p:txBody>
        </p:sp>
        <p:sp>
          <p:nvSpPr>
            <p:cNvPr id="121" name="Mũi tên: Cong Hướng lên 120">
              <a:extLst>
                <a:ext uri="{FF2B5EF4-FFF2-40B4-BE49-F238E27FC236}">
                  <a16:creationId xmlns:a16="http://schemas.microsoft.com/office/drawing/2014/main" id="{20CA5F5C-E5F6-4165-A22A-48CFF35BBB4B}"/>
                </a:ext>
              </a:extLst>
            </p:cNvPr>
            <p:cNvSpPr/>
            <p:nvPr/>
          </p:nvSpPr>
          <p:spPr>
            <a:xfrm rot="10800000" flipH="1">
              <a:off x="5613705" y="507997"/>
              <a:ext cx="2089906" cy="2021454"/>
            </a:xfrm>
            <a:prstGeom prst="bentUpArrow">
              <a:avLst>
                <a:gd name="adj1" fmla="val 7070"/>
                <a:gd name="adj2" fmla="val 11729"/>
                <a:gd name="adj3" fmla="val 16766"/>
              </a:avLst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Hình chữ nhật 121">
              <a:extLst>
                <a:ext uri="{FF2B5EF4-FFF2-40B4-BE49-F238E27FC236}">
                  <a16:creationId xmlns:a16="http://schemas.microsoft.com/office/drawing/2014/main" id="{6A48787C-87EA-4B2D-A810-BE8EE3B5FD00}"/>
                </a:ext>
              </a:extLst>
            </p:cNvPr>
            <p:cNvSpPr/>
            <p:nvPr/>
          </p:nvSpPr>
          <p:spPr>
            <a:xfrm>
              <a:off x="7739820" y="1548138"/>
              <a:ext cx="55015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en-US" sz="2800" b="1" cap="none" spc="0" dirty="0">
                  <a:ln/>
                  <a:solidFill>
                    <a:srgbClr val="00B050"/>
                  </a:solidFill>
                  <a:effectLst/>
                </a:rPr>
                <a:t>PE</a:t>
              </a:r>
              <a:endParaRPr lang="vi-VN" sz="2800" b="1" cap="none" spc="0" dirty="0">
                <a:ln/>
                <a:solidFill>
                  <a:srgbClr val="00B050"/>
                </a:solidFill>
                <a:effectLst/>
              </a:endParaRPr>
            </a:p>
          </p:txBody>
        </p:sp>
        <p:sp>
          <p:nvSpPr>
            <p:cNvPr id="123" name="Mũi tên: Cong Hướng lên 122">
              <a:extLst>
                <a:ext uri="{FF2B5EF4-FFF2-40B4-BE49-F238E27FC236}">
                  <a16:creationId xmlns:a16="http://schemas.microsoft.com/office/drawing/2014/main" id="{D595E662-6C4D-4002-B2FB-E9D6AD89A30C}"/>
                </a:ext>
              </a:extLst>
            </p:cNvPr>
            <p:cNvSpPr/>
            <p:nvPr/>
          </p:nvSpPr>
          <p:spPr>
            <a:xfrm rot="16200000" flipH="1" flipV="1">
              <a:off x="8129675" y="3862573"/>
              <a:ext cx="2527433" cy="1228494"/>
            </a:xfrm>
            <a:prstGeom prst="bentUpArrow">
              <a:avLst>
                <a:gd name="adj1" fmla="val 12239"/>
                <a:gd name="adj2" fmla="val 11729"/>
                <a:gd name="adj3" fmla="val 16766"/>
              </a:avLst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Hình chữ nhật 123">
              <a:extLst>
                <a:ext uri="{FF2B5EF4-FFF2-40B4-BE49-F238E27FC236}">
                  <a16:creationId xmlns:a16="http://schemas.microsoft.com/office/drawing/2014/main" id="{9801F179-19AA-4BCD-990B-65E6901CCCCC}"/>
                </a:ext>
              </a:extLst>
            </p:cNvPr>
            <p:cNvSpPr/>
            <p:nvPr/>
          </p:nvSpPr>
          <p:spPr>
            <a:xfrm>
              <a:off x="8738132" y="3962535"/>
              <a:ext cx="1675946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en-US" sz="2400" b="1" cap="none" spc="0" dirty="0" err="1">
                  <a:ln/>
                  <a:solidFill>
                    <a:srgbClr val="002060"/>
                  </a:solidFill>
                  <a:effectLst/>
                </a:rPr>
                <a:t>Kết</a:t>
              </a:r>
              <a:r>
                <a:rPr lang="en-US" sz="2400" b="1" cap="none" spc="0" dirty="0">
                  <a:ln/>
                  <a:solidFill>
                    <a:srgbClr val="002060"/>
                  </a:solidFill>
                  <a:effectLst/>
                </a:rPr>
                <a:t> </a:t>
              </a:r>
              <a:r>
                <a:rPr lang="en-US" sz="2400" b="1" cap="none" spc="0" dirty="0" err="1">
                  <a:ln/>
                  <a:solidFill>
                    <a:srgbClr val="002060"/>
                  </a:solidFill>
                  <a:effectLst/>
                </a:rPr>
                <a:t>thúc</a:t>
              </a:r>
              <a:r>
                <a:rPr lang="en-US" sz="2400" b="1" cap="none" spc="0" dirty="0">
                  <a:ln/>
                  <a:solidFill>
                    <a:srgbClr val="002060"/>
                  </a:solidFill>
                  <a:effectLst/>
                </a:rPr>
                <a:t> </a:t>
              </a:r>
              <a:r>
                <a:rPr lang="en-US" sz="2400" b="1" cap="none" spc="0" dirty="0" err="1">
                  <a:ln/>
                  <a:solidFill>
                    <a:srgbClr val="002060"/>
                  </a:solidFill>
                  <a:effectLst/>
                </a:rPr>
                <a:t>đếm</a:t>
              </a:r>
              <a:endParaRPr lang="vi-VN" sz="2400" b="1" cap="none" spc="0" dirty="0">
                <a:ln/>
                <a:solidFill>
                  <a:srgbClr val="002060"/>
                </a:solidFill>
                <a:effectLst/>
              </a:endParaRPr>
            </a:p>
          </p:txBody>
        </p:sp>
      </p:grpSp>
      <p:sp>
        <p:nvSpPr>
          <p:cNvPr id="125" name="Hình chữ nhật 124">
            <a:extLst>
              <a:ext uri="{FF2B5EF4-FFF2-40B4-BE49-F238E27FC236}">
                <a16:creationId xmlns:a16="http://schemas.microsoft.com/office/drawing/2014/main" id="{9BF9CA56-08D7-4689-AE33-1BE6BDDC5196}"/>
              </a:ext>
            </a:extLst>
          </p:cNvPr>
          <p:cNvSpPr/>
          <p:nvPr/>
        </p:nvSpPr>
        <p:spPr>
          <a:xfrm>
            <a:off x="2145541" y="5290237"/>
            <a:ext cx="495398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</a:t>
            </a:r>
            <a:r>
              <a:rPr lang="vi-VN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ơ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40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đồ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40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khối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40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cách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40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</a:t>
            </a:r>
            <a:r>
              <a:rPr lang="en-US" sz="40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ức</a:t>
            </a:r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40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hoạt</a:t>
            </a:r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40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động</a:t>
            </a:r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40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mạch</a:t>
            </a:r>
            <a:endParaRPr lang="vi-VN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26739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2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5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8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1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4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7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0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3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6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1" animBg="1"/>
      <p:bldP spid="70" grpId="1" animBg="1"/>
      <p:bldP spid="71" grpId="1" animBg="1"/>
      <p:bldP spid="72" grpId="1" animBg="1"/>
      <p:bldP spid="73" grpId="1" animBg="1"/>
      <p:bldP spid="74" grpId="1" animBg="1"/>
      <p:bldP spid="75" grpId="1" animBg="1"/>
      <p:bldP spid="76" grpId="1" animBg="1"/>
      <p:bldP spid="77" grpId="1"/>
      <p:bldP spid="104" grpId="0" animBg="1"/>
      <p:bldP spid="1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7">
            <a:extLst>
              <a:ext uri="{FF2B5EF4-FFF2-40B4-BE49-F238E27FC236}">
                <a16:creationId xmlns:a16="http://schemas.microsoft.com/office/drawing/2014/main" id="{1CF72736-E35B-4360-9C84-C9EC1C3011F8}"/>
              </a:ext>
            </a:extLst>
          </p:cNvPr>
          <p:cNvSpPr txBox="1"/>
          <p:nvPr/>
        </p:nvSpPr>
        <p:spPr>
          <a:xfrm>
            <a:off x="1941241" y="793572"/>
            <a:ext cx="62862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 VIÊN NHÓM 9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071DD2DD-8398-4BD7-827F-7C8762BD8BAC}"/>
              </a:ext>
            </a:extLst>
          </p:cNvPr>
          <p:cNvSpPr txBox="1"/>
          <p:nvPr/>
        </p:nvSpPr>
        <p:spPr>
          <a:xfrm>
            <a:off x="2207540" y="2360767"/>
            <a:ext cx="777691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 HOÀI PHÚC	(1613151)</a:t>
            </a:r>
          </a:p>
          <a:p>
            <a:endParaRPr lang="en-US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TRẦN TẠI PHÚC	(1613152)</a:t>
            </a:r>
          </a:p>
          <a:p>
            <a:pPr algn="just"/>
            <a:endParaRPr lang="en-US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PHAN THANH TÙNG	(1613240)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20F4E389-A749-49AB-9007-9FAD0C3B87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465" y="99837"/>
            <a:ext cx="1068336" cy="8234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C80CFD0B-62D0-491A-9A50-1D6D7466D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555" y="238568"/>
            <a:ext cx="2279650" cy="16276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E974F44D-EB32-4502-A4FB-87AE01227F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842" y="3040066"/>
            <a:ext cx="1798864" cy="11152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B535D88A-AE50-4304-B6B9-F0747210EA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471" y="4237962"/>
            <a:ext cx="1846660" cy="13849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B6A8F4DF-C52C-4717-8030-3E976C5BEE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476" y="-234961"/>
            <a:ext cx="1340752" cy="1340752"/>
          </a:xfrm>
          <a:prstGeom prst="rect">
            <a:avLst/>
          </a:prstGeom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BE5DE08A-1938-4E03-A92A-58700A5A60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897" y="1805537"/>
            <a:ext cx="1823809" cy="11607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Hình Bầu dục 10">
            <a:extLst>
              <a:ext uri="{FF2B5EF4-FFF2-40B4-BE49-F238E27FC236}">
                <a16:creationId xmlns:a16="http://schemas.microsoft.com/office/drawing/2014/main" id="{3ACF2847-914F-4941-AA7C-A7F7C4540554}"/>
              </a:ext>
            </a:extLst>
          </p:cNvPr>
          <p:cNvSpPr/>
          <p:nvPr/>
        </p:nvSpPr>
        <p:spPr>
          <a:xfrm>
            <a:off x="11407211" y="6196100"/>
            <a:ext cx="483326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pic>
        <p:nvPicPr>
          <p:cNvPr id="15" name="Hình ảnh 14">
            <a:extLst>
              <a:ext uri="{FF2B5EF4-FFF2-40B4-BE49-F238E27FC236}">
                <a16:creationId xmlns:a16="http://schemas.microsoft.com/office/drawing/2014/main" id="{0DC3F063-8861-4998-A41C-1DB086C23B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49734" y="4950352"/>
            <a:ext cx="2669261" cy="13849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1249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6110447" y="1746462"/>
            <a:ext cx="17927" cy="3981688"/>
          </a:xfrm>
          <a:prstGeom prst="line">
            <a:avLst/>
          </a:prstGeom>
          <a:ln w="76200" cmpd="sng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5982758" y="1618340"/>
            <a:ext cx="256244" cy="256244"/>
          </a:xfrm>
          <a:prstGeom prst="ellipse">
            <a:avLst/>
          </a:prstGeom>
          <a:solidFill>
            <a:srgbClr val="FF6565"/>
          </a:solidFill>
          <a:ln w="57150" cmpd="sng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5982758" y="3228518"/>
            <a:ext cx="256244" cy="256244"/>
          </a:xfrm>
          <a:prstGeom prst="ellipse">
            <a:avLst/>
          </a:prstGeom>
          <a:solidFill>
            <a:srgbClr val="FF6565"/>
          </a:solidFill>
          <a:ln w="57150" cmpd="sng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40152" y="2228554"/>
            <a:ext cx="25771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n w="1016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NGÂM MẠCH VỚI THUỐC SẮT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02212" y="3004848"/>
            <a:ext cx="29167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DÙNG XĂNG THƠM CHÀ MẠCH</a:t>
            </a:r>
          </a:p>
        </p:txBody>
      </p:sp>
      <p:sp>
        <p:nvSpPr>
          <p:cNvPr id="25" name="Oval 24"/>
          <p:cNvSpPr/>
          <p:nvPr/>
        </p:nvSpPr>
        <p:spPr>
          <a:xfrm>
            <a:off x="5984579" y="4838697"/>
            <a:ext cx="256244" cy="256244"/>
          </a:xfrm>
          <a:prstGeom prst="ellipse">
            <a:avLst/>
          </a:prstGeom>
          <a:solidFill>
            <a:srgbClr val="FF6565"/>
          </a:solidFill>
          <a:ln w="57150" cmpd="sng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84866" y="1259142"/>
            <a:ext cx="2996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MẠCH LAYOUT LÊN PHÍP ĐỒNG</a:t>
            </a:r>
          </a:p>
        </p:txBody>
      </p:sp>
      <p:sp>
        <p:nvSpPr>
          <p:cNvPr id="14" name="Oval 13"/>
          <p:cNvSpPr/>
          <p:nvPr/>
        </p:nvSpPr>
        <p:spPr>
          <a:xfrm>
            <a:off x="5984579" y="2467188"/>
            <a:ext cx="256244" cy="256244"/>
          </a:xfrm>
          <a:prstGeom prst="ellipse">
            <a:avLst/>
          </a:prstGeom>
          <a:solidFill>
            <a:srgbClr val="FF6565"/>
          </a:solidFill>
          <a:ln w="57150" cmpd="sng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000252" y="4033608"/>
            <a:ext cx="256244" cy="256244"/>
          </a:xfrm>
          <a:prstGeom prst="ellipse">
            <a:avLst/>
          </a:prstGeom>
          <a:solidFill>
            <a:srgbClr val="FF6565"/>
          </a:solidFill>
          <a:ln w="57150" cmpd="sng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6000252" y="5600028"/>
            <a:ext cx="256244" cy="256244"/>
          </a:xfrm>
          <a:prstGeom prst="ellipse">
            <a:avLst/>
          </a:prstGeom>
          <a:solidFill>
            <a:srgbClr val="FF6565"/>
          </a:solidFill>
          <a:ln w="57150" cmpd="sng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36113" y="3767797"/>
            <a:ext cx="3474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25" dirty="0">
                <a:ln w="9525" cmpd="sng">
                  <a:solidFill>
                    <a:sysClr val="windowText" lastClr="000000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CƯA PHẦN VIỀN MẠCH DƯ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08571" y="4613318"/>
            <a:ext cx="36555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KHOAN LỖ VÀ GẮN, HÀN CÁC ĐẾ LINH KIỆN LÊN MẠCH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8784" y="5368596"/>
            <a:ext cx="3893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n>
                  <a:solidFill>
                    <a:schemeClr val="accent3">
                      <a:lumMod val="75000"/>
                    </a:schemeClr>
                  </a:solidFill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GẮN CÁC IC VÀ CÁC LINH KIỆN HOÀN THÀNH MẠCH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B0E37CE1-0120-4AF7-8D3A-0FC4C11FA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382" y="2709441"/>
            <a:ext cx="1338501" cy="10038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632F0E9D-7878-48D2-AEC5-345F22A8D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1913" y="5379369"/>
            <a:ext cx="1420537" cy="10654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3" name="Hình ảnh 22">
            <a:extLst>
              <a:ext uri="{FF2B5EF4-FFF2-40B4-BE49-F238E27FC236}">
                <a16:creationId xmlns:a16="http://schemas.microsoft.com/office/drawing/2014/main" id="{5E1C983D-B038-42F1-9565-33F153480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3463" y="414008"/>
            <a:ext cx="2267332" cy="6829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Hình ảnh 23">
            <a:extLst>
              <a:ext uri="{FF2B5EF4-FFF2-40B4-BE49-F238E27FC236}">
                <a16:creationId xmlns:a16="http://schemas.microsoft.com/office/drawing/2014/main" id="{43B142F1-10FE-43F3-B06D-05B754FEA4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29" y="306427"/>
            <a:ext cx="632756" cy="7593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7" name="Hình ảnh 26">
            <a:extLst>
              <a:ext uri="{FF2B5EF4-FFF2-40B4-BE49-F238E27FC236}">
                <a16:creationId xmlns:a16="http://schemas.microsoft.com/office/drawing/2014/main" id="{811B36C8-40B4-4095-AFB3-3DBD583B04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557" y="201230"/>
            <a:ext cx="911514" cy="9115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8" name="Hình chữ nhật 27">
            <a:extLst>
              <a:ext uri="{FF2B5EF4-FFF2-40B4-BE49-F238E27FC236}">
                <a16:creationId xmlns:a16="http://schemas.microsoft.com/office/drawing/2014/main" id="{025366E9-52E1-450B-A0B5-43961C46934A}"/>
              </a:ext>
            </a:extLst>
          </p:cNvPr>
          <p:cNvSpPr/>
          <p:nvPr/>
        </p:nvSpPr>
        <p:spPr>
          <a:xfrm>
            <a:off x="1409985" y="419403"/>
            <a:ext cx="491057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</a:t>
            </a:r>
            <a:r>
              <a:rPr lang="vi-VN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36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ớc</a:t>
            </a:r>
            <a:r>
              <a:rPr 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làm</a:t>
            </a:r>
            <a:r>
              <a:rPr 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mạch</a:t>
            </a:r>
            <a:endParaRPr 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29" name="Hình ảnh 28">
            <a:extLst>
              <a:ext uri="{FF2B5EF4-FFF2-40B4-BE49-F238E27FC236}">
                <a16:creationId xmlns:a16="http://schemas.microsoft.com/office/drawing/2014/main" id="{3BBB49FB-95ED-46C8-A702-48D8F0B002E6}"/>
              </a:ext>
            </a:extLst>
          </p:cNvPr>
          <p:cNvPicPr/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5" b="3825"/>
          <a:stretch/>
        </p:blipFill>
        <p:spPr bwMode="auto">
          <a:xfrm>
            <a:off x="1520180" y="1065734"/>
            <a:ext cx="1440348" cy="1445026"/>
          </a:xfrm>
          <a:prstGeom prst="rect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" name="Hình ảnh 29">
            <a:extLst>
              <a:ext uri="{FF2B5EF4-FFF2-40B4-BE49-F238E27FC236}">
                <a16:creationId xmlns:a16="http://schemas.microsoft.com/office/drawing/2014/main" id="{625F7120-6525-4647-951D-A88B939766E4}"/>
              </a:ext>
            </a:extLst>
          </p:cNvPr>
          <p:cNvPicPr/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4" b="5041"/>
          <a:stretch/>
        </p:blipFill>
        <p:spPr bwMode="auto">
          <a:xfrm>
            <a:off x="9417015" y="1198344"/>
            <a:ext cx="1117242" cy="1330046"/>
          </a:xfrm>
          <a:prstGeom prst="rect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1" name="Hình ảnh 30" descr="https://scontent.fsgn5-6.fna.fbcdn.net/v/t1.15752-9/48344924_320298138583355_7280640032589742080_n.jpg?_nc_cat=109&amp;_nc_ht=scontent.fsgn5-6.fna&amp;oh=bf611254988610cce926c632b73ebd82&amp;oe=5CA2A432">
            <a:extLst>
              <a:ext uri="{FF2B5EF4-FFF2-40B4-BE49-F238E27FC236}">
                <a16:creationId xmlns:a16="http://schemas.microsoft.com/office/drawing/2014/main" id="{A4E7034D-B6C6-4DDD-B321-00EB0DF64DC3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518" y="1200741"/>
            <a:ext cx="1009957" cy="1330046"/>
          </a:xfrm>
          <a:prstGeom prst="rect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32" name="Hình ảnh 31">
            <a:extLst>
              <a:ext uri="{FF2B5EF4-FFF2-40B4-BE49-F238E27FC236}">
                <a16:creationId xmlns:a16="http://schemas.microsoft.com/office/drawing/2014/main" id="{65DB8646-B594-45F8-97ED-CAE69451C18E}"/>
              </a:ext>
            </a:extLst>
          </p:cNvPr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477" y="2634589"/>
            <a:ext cx="2231787" cy="1583407"/>
          </a:xfrm>
          <a:prstGeom prst="rect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33" name="Hình ảnh 32">
            <a:extLst>
              <a:ext uri="{FF2B5EF4-FFF2-40B4-BE49-F238E27FC236}">
                <a16:creationId xmlns:a16="http://schemas.microsoft.com/office/drawing/2014/main" id="{0200EB01-81F5-41C5-97AE-B01A3E73642D}"/>
              </a:ext>
            </a:extLst>
          </p:cNvPr>
          <p:cNvPicPr/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3" t="29263" r="17912" b="11480"/>
          <a:stretch/>
        </p:blipFill>
        <p:spPr bwMode="auto">
          <a:xfrm>
            <a:off x="562953" y="4073004"/>
            <a:ext cx="1711352" cy="2388610"/>
          </a:xfrm>
          <a:prstGeom prst="rect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4" name="Hình ảnh 33" descr="https://scontent.fsgn8-1.fna.fbcdn.net/v/t1.15752-9/48063046_494262300982638_5221129237641035776_n.jpg?_nc_cat=108&amp;_nc_ht=scontent.fsgn8-1.fna&amp;oh=a231c36510f6b5dbacc6ff1e12a0d7f0&amp;oe=5CAFC732">
            <a:extLst>
              <a:ext uri="{FF2B5EF4-FFF2-40B4-BE49-F238E27FC236}">
                <a16:creationId xmlns:a16="http://schemas.microsoft.com/office/drawing/2014/main" id="{5EEB1680-2D0D-46F0-B63A-75FFDE622F5F}"/>
              </a:ext>
            </a:extLst>
          </p:cNvPr>
          <p:cNvPicPr/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6" t="12168" r="6275" b="6505"/>
          <a:stretch/>
        </p:blipFill>
        <p:spPr bwMode="auto">
          <a:xfrm>
            <a:off x="9774250" y="4310541"/>
            <a:ext cx="1733904" cy="227016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" name="Hình Bầu dục 21">
            <a:extLst>
              <a:ext uri="{FF2B5EF4-FFF2-40B4-BE49-F238E27FC236}">
                <a16:creationId xmlns:a16="http://schemas.microsoft.com/office/drawing/2014/main" id="{56AB2F68-ADA8-47F4-AE03-1E072419F238}"/>
              </a:ext>
            </a:extLst>
          </p:cNvPr>
          <p:cNvSpPr/>
          <p:nvPr/>
        </p:nvSpPr>
        <p:spPr>
          <a:xfrm>
            <a:off x="11407210" y="6196100"/>
            <a:ext cx="597555" cy="5704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/>
              <a:t>2</a:t>
            </a:r>
            <a:r>
              <a:rPr lang="en-US" sz="16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77726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8" grpId="0"/>
      <p:bldP spid="21" grpId="0"/>
      <p:bldP spid="25" grpId="0" animBg="1"/>
      <p:bldP spid="4" grpId="0"/>
      <p:bldP spid="14" grpId="0" animBg="1"/>
      <p:bldP spid="15" grpId="0" animBg="1"/>
      <p:bldP spid="19" grpId="0" animBg="1"/>
      <p:bldP spid="9" grpId="0"/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1CF0C07B-9370-45E4-A955-616B6C576D2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907" y="363741"/>
            <a:ext cx="3356722" cy="2484688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25D384C2-AD63-440B-A59E-7C98B05F38B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175" y="3049672"/>
            <a:ext cx="3570199" cy="2484686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7AAE2490-CECB-4B3A-93F0-60B44456BC0F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93931" y="-179014"/>
            <a:ext cx="2484687" cy="3570199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9FB3BAD6-6CD5-4DB3-BCEA-6EF99721B4F6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97925" y="2613655"/>
            <a:ext cx="2484688" cy="335672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9" name="Hình Bầu dục 8">
            <a:extLst>
              <a:ext uri="{FF2B5EF4-FFF2-40B4-BE49-F238E27FC236}">
                <a16:creationId xmlns:a16="http://schemas.microsoft.com/office/drawing/2014/main" id="{20958776-95D8-4339-9398-3F45D88AB1EE}"/>
              </a:ext>
            </a:extLst>
          </p:cNvPr>
          <p:cNvSpPr/>
          <p:nvPr/>
        </p:nvSpPr>
        <p:spPr>
          <a:xfrm>
            <a:off x="11407210" y="6196100"/>
            <a:ext cx="597555" cy="5704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/>
              <a:t>2</a:t>
            </a:r>
            <a:r>
              <a:rPr lang="en-US" sz="1600" dirty="0"/>
              <a:t>1</a:t>
            </a:r>
          </a:p>
        </p:txBody>
      </p:sp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8D4793A5-8A5F-4C2C-AD79-5DD3AB5EF0A5}"/>
              </a:ext>
            </a:extLst>
          </p:cNvPr>
          <p:cNvSpPr/>
          <p:nvPr/>
        </p:nvSpPr>
        <p:spPr>
          <a:xfrm>
            <a:off x="2361907" y="5405735"/>
            <a:ext cx="71368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Một</a:t>
            </a:r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54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số</a:t>
            </a:r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54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hình</a:t>
            </a:r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54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ảnh</a:t>
            </a:r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54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thực</a:t>
            </a:r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54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tế</a:t>
            </a:r>
            <a:endParaRPr lang="vi-VN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6667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AAAE4628-B785-4A03-873B-2DFE22C45DE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445" y="788600"/>
            <a:ext cx="5119095" cy="3768886"/>
          </a:xfrm>
          <a:prstGeom prst="rect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258A2097-F519-499B-A9D2-D76C1D986DFA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5" b="3825"/>
          <a:stretch/>
        </p:blipFill>
        <p:spPr bwMode="auto">
          <a:xfrm>
            <a:off x="3790070" y="1224029"/>
            <a:ext cx="2494615" cy="3333457"/>
          </a:xfrm>
          <a:prstGeom prst="rect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E52776AD-8D0E-4A54-B421-9BAB94BA98DC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4" b="5041"/>
          <a:stretch/>
        </p:blipFill>
        <p:spPr bwMode="auto">
          <a:xfrm>
            <a:off x="783772" y="1224029"/>
            <a:ext cx="2668023" cy="3333457"/>
          </a:xfrm>
          <a:prstGeom prst="rect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Hình Bầu dục 8">
            <a:extLst>
              <a:ext uri="{FF2B5EF4-FFF2-40B4-BE49-F238E27FC236}">
                <a16:creationId xmlns:a16="http://schemas.microsoft.com/office/drawing/2014/main" id="{0E0ACC42-2B7D-49E4-A32B-FF70EB960462}"/>
              </a:ext>
            </a:extLst>
          </p:cNvPr>
          <p:cNvSpPr/>
          <p:nvPr/>
        </p:nvSpPr>
        <p:spPr>
          <a:xfrm>
            <a:off x="11407210" y="6196100"/>
            <a:ext cx="597555" cy="5704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/>
              <a:t>2</a:t>
            </a:r>
            <a:r>
              <a:rPr lang="en-US" sz="1600" dirty="0"/>
              <a:t>2</a:t>
            </a:r>
          </a:p>
        </p:txBody>
      </p: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4EC27825-F1E1-431B-AD9C-B65BB9C84464}"/>
              </a:ext>
            </a:extLst>
          </p:cNvPr>
          <p:cNvSpPr/>
          <p:nvPr/>
        </p:nvSpPr>
        <p:spPr>
          <a:xfrm>
            <a:off x="2361907" y="4915128"/>
            <a:ext cx="71368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Một</a:t>
            </a:r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54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số</a:t>
            </a:r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54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hình</a:t>
            </a:r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54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ảnh</a:t>
            </a:r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54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thực</a:t>
            </a:r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54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tế</a:t>
            </a:r>
            <a:endParaRPr lang="vi-VN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8738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66489D3F-6FE9-4C91-A637-97A1DAAC80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097" y="692967"/>
            <a:ext cx="828981" cy="6217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09305BE2-1573-4214-8E3D-D4CE83E6D8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569" y="441551"/>
            <a:ext cx="1358236" cy="8731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BD8053CA-9129-4334-B4E5-C603A25F2640}"/>
              </a:ext>
            </a:extLst>
          </p:cNvPr>
          <p:cNvSpPr/>
          <p:nvPr/>
        </p:nvSpPr>
        <p:spPr>
          <a:xfrm>
            <a:off x="2068078" y="729928"/>
            <a:ext cx="261962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Demo </a:t>
            </a:r>
            <a:r>
              <a:rPr lang="en-US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mạch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028" name="Picture 4" descr="HÃ¬nh áº£nh cÃ³ liÃªn quan">
            <a:hlinkClick r:id="rId5" action="ppaction://hlinkfile"/>
            <a:extLst>
              <a:ext uri="{FF2B5EF4-FFF2-40B4-BE49-F238E27FC236}">
                <a16:creationId xmlns:a16="http://schemas.microsoft.com/office/drawing/2014/main" id="{3C0D84B2-DFC8-4D07-A3E1-FF97A4EFE4F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816" y="2390503"/>
            <a:ext cx="2769326" cy="20769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E6E86CB0-A085-429E-843F-B5B044DF17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5697" y="3264685"/>
            <a:ext cx="1106576" cy="1106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Hình ảnh 8" descr="HÃ¬nh áº£nh cÃ³ liÃªn quan">
            <a:hlinkClick r:id="rId8" action="ppaction://hlinkfile"/>
            <a:extLst>
              <a:ext uri="{FF2B5EF4-FFF2-40B4-BE49-F238E27FC236}">
                <a16:creationId xmlns:a16="http://schemas.microsoft.com/office/drawing/2014/main" id="{0A7BEFB4-AF27-4048-945E-BA7510395BDB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639" y="2585037"/>
            <a:ext cx="2046515" cy="195053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71A617FC-0B61-4FF7-BE46-1003604A2965}"/>
              </a:ext>
            </a:extLst>
          </p:cNvPr>
          <p:cNvSpPr/>
          <p:nvPr/>
        </p:nvSpPr>
        <p:spPr>
          <a:xfrm>
            <a:off x="1801791" y="4723185"/>
            <a:ext cx="357020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vi-VN" sz="3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Proteus</a:t>
            </a:r>
            <a:r>
              <a:rPr lang="vi-VN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8.6.exe</a:t>
            </a:r>
          </a:p>
        </p:txBody>
      </p: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5BC8D382-9100-41A4-AC60-5E50B5F0697B}"/>
              </a:ext>
            </a:extLst>
          </p:cNvPr>
          <p:cNvSpPr/>
          <p:nvPr/>
        </p:nvSpPr>
        <p:spPr>
          <a:xfrm>
            <a:off x="7008889" y="4661630"/>
            <a:ext cx="280717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vi-VN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Demo.mov</a:t>
            </a:r>
          </a:p>
        </p:txBody>
      </p:sp>
      <p:sp>
        <p:nvSpPr>
          <p:cNvPr id="12" name="Hình Bầu dục 11">
            <a:extLst>
              <a:ext uri="{FF2B5EF4-FFF2-40B4-BE49-F238E27FC236}">
                <a16:creationId xmlns:a16="http://schemas.microsoft.com/office/drawing/2014/main" id="{42BC07B9-625F-42FC-AB0D-6ED7932FD727}"/>
              </a:ext>
            </a:extLst>
          </p:cNvPr>
          <p:cNvSpPr/>
          <p:nvPr/>
        </p:nvSpPr>
        <p:spPr>
          <a:xfrm>
            <a:off x="11407210" y="6196100"/>
            <a:ext cx="597555" cy="5704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/>
              <a:t>23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771862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ình Bầu dục 3">
            <a:extLst>
              <a:ext uri="{FF2B5EF4-FFF2-40B4-BE49-F238E27FC236}">
                <a16:creationId xmlns:a16="http://schemas.microsoft.com/office/drawing/2014/main" id="{AABA7D12-F4BF-4DA4-BBB0-E3E6E4CA8E9A}"/>
              </a:ext>
            </a:extLst>
          </p:cNvPr>
          <p:cNvSpPr/>
          <p:nvPr/>
        </p:nvSpPr>
        <p:spPr>
          <a:xfrm>
            <a:off x="11407210" y="6196100"/>
            <a:ext cx="597555" cy="5704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/>
              <a:t>24</a:t>
            </a:r>
            <a:endParaRPr lang="en-US" sz="1600" dirty="0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802A77E7-A11A-4326-8030-E1BC863619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86" y="815039"/>
            <a:ext cx="846010" cy="6345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CD8AD096-CC6E-400E-B82C-A085BD2848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696" y="610417"/>
            <a:ext cx="1118839" cy="8391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1E0D4CAF-EAB6-4A33-A91F-19164666B1A9}"/>
              </a:ext>
            </a:extLst>
          </p:cNvPr>
          <p:cNvSpPr/>
          <p:nvPr/>
        </p:nvSpPr>
        <p:spPr>
          <a:xfrm>
            <a:off x="1994096" y="655240"/>
            <a:ext cx="517860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</a:t>
            </a:r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đạt</a:t>
            </a:r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đ</a:t>
            </a:r>
            <a:r>
              <a:rPr lang="vi-VN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2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ợc</a:t>
            </a:r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lang="en-US" sz="2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Hạn</a:t>
            </a:r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chế</a:t>
            </a:r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</a:t>
            </a:r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</a:t>
            </a:r>
            <a:r>
              <a:rPr lang="vi-VN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2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ớng</a:t>
            </a:r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8" name="Chỗ dành sẵn cho Hình ảnh 9">
            <a:extLst>
              <a:ext uri="{FF2B5EF4-FFF2-40B4-BE49-F238E27FC236}">
                <a16:creationId xmlns:a16="http://schemas.microsoft.com/office/drawing/2014/main" id="{F6AB3726-8D62-4E1A-955D-9AF73CA47AF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1" b="51"/>
          <a:stretch>
            <a:fillRect/>
          </a:stretch>
        </p:blipFill>
        <p:spPr>
          <a:xfrm>
            <a:off x="736702" y="2044718"/>
            <a:ext cx="1282038" cy="1280700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AC1BD53D-9BB0-4202-85A8-39F27FCAE028}"/>
              </a:ext>
            </a:extLst>
          </p:cNvPr>
          <p:cNvSpPr txBox="1"/>
          <p:nvPr/>
        </p:nvSpPr>
        <p:spPr>
          <a:xfrm>
            <a:off x="2198307" y="2698064"/>
            <a:ext cx="4770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Cải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thiện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khả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làm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nhóm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vi-VN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AECE3B16-8549-4375-8348-2BC4BB63C7BF}"/>
              </a:ext>
            </a:extLst>
          </p:cNvPr>
          <p:cNvSpPr txBox="1"/>
          <p:nvPr/>
        </p:nvSpPr>
        <p:spPr>
          <a:xfrm>
            <a:off x="2490228" y="3392173"/>
            <a:ext cx="7960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Khả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thời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gian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án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kỹ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thuyết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vi-VN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5EA232CF-D497-4B9B-9E6E-63B6FCAEB014}"/>
              </a:ext>
            </a:extLst>
          </p:cNvPr>
          <p:cNvSpPr txBox="1"/>
          <p:nvPr/>
        </p:nvSpPr>
        <p:spPr>
          <a:xfrm>
            <a:off x="2078175" y="4296676"/>
            <a:ext cx="5555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Cải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thiện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cách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tự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học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tìm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hiểu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tìm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tòi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tài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vi-VN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55E20AFC-01EE-4262-AC78-F02333F31593}"/>
              </a:ext>
            </a:extLst>
          </p:cNvPr>
          <p:cNvSpPr txBox="1"/>
          <p:nvPr/>
        </p:nvSpPr>
        <p:spPr>
          <a:xfrm>
            <a:off x="2490228" y="5155597"/>
            <a:ext cx="891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Biết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thêm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nhiều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kiến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thức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đồng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thời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gắn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mọi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ng</a:t>
            </a:r>
            <a:r>
              <a:rPr lang="vi-VN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ười</a:t>
            </a:r>
            <a:r>
              <a:rPr lang="vi-VN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vi-VN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nhau </a:t>
            </a:r>
            <a:r>
              <a:rPr lang="vi-VN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nhiều</a:t>
            </a:r>
            <a:r>
              <a:rPr lang="vi-VN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hơn.</a:t>
            </a:r>
          </a:p>
        </p:txBody>
      </p:sp>
      <p:pic>
        <p:nvPicPr>
          <p:cNvPr id="13" name="Hình ảnh 12">
            <a:extLst>
              <a:ext uri="{FF2B5EF4-FFF2-40B4-BE49-F238E27FC236}">
                <a16:creationId xmlns:a16="http://schemas.microsoft.com/office/drawing/2014/main" id="{CD1A2515-43EE-4328-924B-0DEC0D4EA9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3378" y="1771271"/>
            <a:ext cx="1657729" cy="1657729"/>
          </a:xfrm>
          <a:prstGeom prst="rect">
            <a:avLst/>
          </a:prstGeom>
        </p:spPr>
      </p:pic>
      <p:pic>
        <p:nvPicPr>
          <p:cNvPr id="14" name="Chỗ dành sẵn cho Hình ảnh 9">
            <a:extLst>
              <a:ext uri="{FF2B5EF4-FFF2-40B4-BE49-F238E27FC236}">
                <a16:creationId xmlns:a16="http://schemas.microsoft.com/office/drawing/2014/main" id="{AE9A5A43-7EF3-4B69-B73D-E79ED164F7B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1" b="51"/>
          <a:stretch>
            <a:fillRect/>
          </a:stretch>
        </p:blipFill>
        <p:spPr>
          <a:xfrm>
            <a:off x="1208190" y="2857020"/>
            <a:ext cx="1282038" cy="1280700"/>
          </a:xfrm>
          <a:prstGeom prst="rect">
            <a:avLst/>
          </a:prstGeom>
          <a:effectLst/>
        </p:spPr>
      </p:pic>
      <p:pic>
        <p:nvPicPr>
          <p:cNvPr id="15" name="Chỗ dành sẵn cho Hình ảnh 9">
            <a:extLst>
              <a:ext uri="{FF2B5EF4-FFF2-40B4-BE49-F238E27FC236}">
                <a16:creationId xmlns:a16="http://schemas.microsoft.com/office/drawing/2014/main" id="{B3D5DFAA-4386-4D1E-8636-69D1CE9119E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1" b="51"/>
          <a:stretch>
            <a:fillRect/>
          </a:stretch>
        </p:blipFill>
        <p:spPr>
          <a:xfrm>
            <a:off x="736702" y="3790909"/>
            <a:ext cx="1282038" cy="1280700"/>
          </a:xfrm>
          <a:prstGeom prst="rect">
            <a:avLst/>
          </a:prstGeom>
          <a:effectLst/>
        </p:spPr>
      </p:pic>
      <p:pic>
        <p:nvPicPr>
          <p:cNvPr id="16" name="Chỗ dành sẵn cho Hình ảnh 9">
            <a:extLst>
              <a:ext uri="{FF2B5EF4-FFF2-40B4-BE49-F238E27FC236}">
                <a16:creationId xmlns:a16="http://schemas.microsoft.com/office/drawing/2014/main" id="{9507C8F5-95D0-4767-94D9-3571081FC55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1" b="51"/>
          <a:stretch>
            <a:fillRect/>
          </a:stretch>
        </p:blipFill>
        <p:spPr>
          <a:xfrm>
            <a:off x="1208190" y="4762261"/>
            <a:ext cx="1282038" cy="1280700"/>
          </a:xfrm>
          <a:prstGeom prst="rect">
            <a:avLst/>
          </a:prstGeom>
          <a:effectLst/>
        </p:spPr>
      </p:pic>
      <p:pic>
        <p:nvPicPr>
          <p:cNvPr id="17" name="Chỗ dành sẵn cho Hình ảnh 9">
            <a:extLst>
              <a:ext uri="{FF2B5EF4-FFF2-40B4-BE49-F238E27FC236}">
                <a16:creationId xmlns:a16="http://schemas.microsoft.com/office/drawing/2014/main" id="{52830E1A-A4C1-41EB-8C48-9121815925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1" b="51"/>
          <a:stretch>
            <a:fillRect/>
          </a:stretch>
        </p:blipFill>
        <p:spPr>
          <a:xfrm>
            <a:off x="1437156" y="1307417"/>
            <a:ext cx="1282038" cy="1280700"/>
          </a:xfrm>
          <a:prstGeom prst="rect">
            <a:avLst/>
          </a:prstGeom>
        </p:spPr>
      </p:pic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1411D15C-BD29-47EF-8095-56574D69925F}"/>
              </a:ext>
            </a:extLst>
          </p:cNvPr>
          <p:cNvSpPr txBox="1"/>
          <p:nvPr/>
        </p:nvSpPr>
        <p:spPr>
          <a:xfrm>
            <a:off x="2490228" y="1922581"/>
            <a:ext cx="621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Học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thêm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nhiều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thứ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thiết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mạch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điện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tử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vi-VN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52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ình ảnh 5">
            <a:extLst>
              <a:ext uri="{FF2B5EF4-FFF2-40B4-BE49-F238E27FC236}">
                <a16:creationId xmlns:a16="http://schemas.microsoft.com/office/drawing/2014/main" id="{97334ABB-E5FB-4154-A8B8-19823F6D1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791" y="3083504"/>
            <a:ext cx="2040497" cy="1146760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E15EFBFC-6443-4C40-A71C-AC801D8EA7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792" y="1585316"/>
            <a:ext cx="2040497" cy="1386900"/>
          </a:xfrm>
          <a:prstGeom prst="rect">
            <a:avLst/>
          </a:prstGeom>
        </p:spPr>
      </p:pic>
      <p:sp>
        <p:nvSpPr>
          <p:cNvPr id="4" name="Hình Bầu dục 3">
            <a:extLst>
              <a:ext uri="{FF2B5EF4-FFF2-40B4-BE49-F238E27FC236}">
                <a16:creationId xmlns:a16="http://schemas.microsoft.com/office/drawing/2014/main" id="{6A1B44DD-FE17-4B3F-A4A2-9FAAA631589E}"/>
              </a:ext>
            </a:extLst>
          </p:cNvPr>
          <p:cNvSpPr/>
          <p:nvPr/>
        </p:nvSpPr>
        <p:spPr>
          <a:xfrm>
            <a:off x="11407210" y="6196100"/>
            <a:ext cx="597555" cy="5704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/>
              <a:t>25</a:t>
            </a:r>
            <a:endParaRPr lang="en-US" sz="1600" dirty="0"/>
          </a:p>
        </p:txBody>
      </p:sp>
      <p:pic>
        <p:nvPicPr>
          <p:cNvPr id="25" name="Hình ảnh 24">
            <a:extLst>
              <a:ext uri="{FF2B5EF4-FFF2-40B4-BE49-F238E27FC236}">
                <a16:creationId xmlns:a16="http://schemas.microsoft.com/office/drawing/2014/main" id="{00BC5A09-1EC0-4616-9079-DC76D1BC2C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86" y="815039"/>
            <a:ext cx="846010" cy="6345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7" name="Hình chữ nhật 26">
            <a:extLst>
              <a:ext uri="{FF2B5EF4-FFF2-40B4-BE49-F238E27FC236}">
                <a16:creationId xmlns:a16="http://schemas.microsoft.com/office/drawing/2014/main" id="{EADF2A4F-7DDE-4E1F-960E-213176963D3D}"/>
              </a:ext>
            </a:extLst>
          </p:cNvPr>
          <p:cNvSpPr/>
          <p:nvPr/>
        </p:nvSpPr>
        <p:spPr>
          <a:xfrm>
            <a:off x="1994096" y="815039"/>
            <a:ext cx="51786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Hạn</a:t>
            </a:r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chế</a:t>
            </a:r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</a:t>
            </a:r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</a:t>
            </a:r>
            <a:r>
              <a:rPr lang="vi-VN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2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ớng</a:t>
            </a:r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28" name="Hình ảnh 27">
            <a:extLst>
              <a:ext uri="{FF2B5EF4-FFF2-40B4-BE49-F238E27FC236}">
                <a16:creationId xmlns:a16="http://schemas.microsoft.com/office/drawing/2014/main" id="{2A75ED2F-0C32-4D89-8077-5158B89A0C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0792" y="4254371"/>
            <a:ext cx="2134782" cy="18220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BFB9FD86-2CE9-40EA-A985-CDCDE6E15B9D}"/>
              </a:ext>
            </a:extLst>
          </p:cNvPr>
          <p:cNvSpPr txBox="1"/>
          <p:nvPr/>
        </p:nvSpPr>
        <p:spPr>
          <a:xfrm>
            <a:off x="1765683" y="2016718"/>
            <a:ext cx="81766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	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Chưa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kinh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nghiệm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làm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mạch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dây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chưa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tối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ưu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342900" lvl="0" indent="-342900">
              <a:buFontTx/>
              <a:buChar char="-"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	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chưa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cứng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tay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mối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còn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lỏng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nên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mạch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hoạt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chưa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ổn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định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1D3B1027-9FB0-4EB9-A7F3-4102C0A736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030" y="1905430"/>
            <a:ext cx="846010" cy="6345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1" name="Hình ảnh 30">
            <a:extLst>
              <a:ext uri="{FF2B5EF4-FFF2-40B4-BE49-F238E27FC236}">
                <a16:creationId xmlns:a16="http://schemas.microsoft.com/office/drawing/2014/main" id="{5E9CDFD5-2CED-4389-A918-B2B5CC3F1C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030" y="2585944"/>
            <a:ext cx="846010" cy="6345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2" name="Hình chữ nhật 31">
            <a:extLst>
              <a:ext uri="{FF2B5EF4-FFF2-40B4-BE49-F238E27FC236}">
                <a16:creationId xmlns:a16="http://schemas.microsoft.com/office/drawing/2014/main" id="{05109E3F-60F1-4BB7-B71F-BF2D6AD38583}"/>
              </a:ext>
            </a:extLst>
          </p:cNvPr>
          <p:cNvSpPr/>
          <p:nvPr/>
        </p:nvSpPr>
        <p:spPr>
          <a:xfrm>
            <a:off x="1148086" y="815039"/>
            <a:ext cx="51786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</a:t>
            </a:r>
            <a:r>
              <a:rPr lang="vi-VN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2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ớng</a:t>
            </a:r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3" name="Hình chữ nhật 32">
            <a:extLst>
              <a:ext uri="{FF2B5EF4-FFF2-40B4-BE49-F238E27FC236}">
                <a16:creationId xmlns:a16="http://schemas.microsoft.com/office/drawing/2014/main" id="{BC5BF2C6-CE46-49AD-BA22-2C9F14103BB4}"/>
              </a:ext>
            </a:extLst>
          </p:cNvPr>
          <p:cNvSpPr/>
          <p:nvPr/>
        </p:nvSpPr>
        <p:spPr>
          <a:xfrm>
            <a:off x="1227639" y="2270859"/>
            <a:ext cx="8371195" cy="2232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mạch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hẹn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giờ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đóng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mở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thiết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bị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điện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cần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thiết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Mạch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đếm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thời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cuộc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học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thuật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Mạch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canh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giờ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treo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tường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lớp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học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…</a:t>
            </a:r>
            <a:endParaRPr lang="en-US" sz="24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48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0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6" dur="2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32" grpId="0"/>
      <p:bldP spid="3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Hình ảnh 12">
            <a:extLst>
              <a:ext uri="{FF2B5EF4-FFF2-40B4-BE49-F238E27FC236}">
                <a16:creationId xmlns:a16="http://schemas.microsoft.com/office/drawing/2014/main" id="{0D41300D-00AE-48E2-A912-9D0284470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665" y="5351305"/>
            <a:ext cx="1654629" cy="12409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D687C528-2266-4C1A-BAC4-624675CF9B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465" y="99837"/>
            <a:ext cx="1068336" cy="8234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C9F78E5D-561E-4A4B-9EB4-52F57E6458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195D37A0-BF94-439B-B7BD-A63902D62AC7}"/>
              </a:ext>
            </a:extLst>
          </p:cNvPr>
          <p:cNvSpPr/>
          <p:nvPr/>
        </p:nvSpPr>
        <p:spPr>
          <a:xfrm>
            <a:off x="2937122" y="354763"/>
            <a:ext cx="63177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TÀI LIỆU THAM KHẢO</a:t>
            </a:r>
            <a:endParaRPr lang="vi-VN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50D08626-D309-4A6C-AD89-C2FCF1215E48}"/>
              </a:ext>
            </a:extLst>
          </p:cNvPr>
          <p:cNvSpPr/>
          <p:nvPr/>
        </p:nvSpPr>
        <p:spPr>
          <a:xfrm>
            <a:off x="656706" y="1632856"/>
            <a:ext cx="10878588" cy="3539430"/>
          </a:xfrm>
          <a:prstGeom prst="rect">
            <a:avLst/>
          </a:prstGeom>
          <a:solidFill>
            <a:schemeClr val="lt1">
              <a:alpha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lvl="0" algn="just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[1]	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Huỳnh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Văn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Tuấn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– 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Hứa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Thị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Hoàng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Yến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– 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Huỳnh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Thanh 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Nhẫn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“THỰC TẬP CHUYÊN ĐỀ VẬT LÝ TIN HỌC 1”, 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Nhà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xuất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bản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Đại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học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Quốc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gia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TP. 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Hồ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Chí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Minh.</a:t>
            </a:r>
          </a:p>
          <a:p>
            <a:pPr lvl="0" algn="just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[2]	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Huỳnh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Văn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Tuấn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“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Tài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liệu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giảng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Mạch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điện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tử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&amp; 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Kỹ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thuật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”.</a:t>
            </a:r>
          </a:p>
          <a:p>
            <a:pPr lvl="0" algn="just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[3]	Datasheet Search Engine, 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www.alldatasheet.com/datasheet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 algn="just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[4]	Wikipedia, 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 algn="just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[5]	Vi 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mạch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Diễn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đàn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Vi 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mạch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Hệ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thống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nhúng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Trí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tuệ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nhân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tạo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https://vimach.net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Hình Bầu dục 13">
            <a:extLst>
              <a:ext uri="{FF2B5EF4-FFF2-40B4-BE49-F238E27FC236}">
                <a16:creationId xmlns:a16="http://schemas.microsoft.com/office/drawing/2014/main" id="{C23C8721-4C7A-44DA-BDFC-EFE0C7E01DAE}"/>
              </a:ext>
            </a:extLst>
          </p:cNvPr>
          <p:cNvSpPr/>
          <p:nvPr/>
        </p:nvSpPr>
        <p:spPr>
          <a:xfrm>
            <a:off x="11407210" y="6196100"/>
            <a:ext cx="597555" cy="5704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1079257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E6A681D3-B451-43CB-AA9D-69543BC7AE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6" r="7387"/>
          <a:stretch/>
        </p:blipFill>
        <p:spPr>
          <a:xfrm>
            <a:off x="3" y="10"/>
            <a:ext cx="10655455" cy="685799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2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2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A266B61A-D71E-4DF5-909A-A581CFA8FF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465" y="99837"/>
            <a:ext cx="1068336" cy="8234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A3F08946-4058-4939-8224-E583AD3F1E22}"/>
              </a:ext>
            </a:extLst>
          </p:cNvPr>
          <p:cNvSpPr/>
          <p:nvPr/>
        </p:nvSpPr>
        <p:spPr>
          <a:xfrm>
            <a:off x="338442" y="138500"/>
            <a:ext cx="10655454" cy="1754326"/>
          </a:xfrm>
          <a:prstGeom prst="rect">
            <a:avLst/>
          </a:prstGeom>
          <a:solidFill>
            <a:schemeClr val="lt1">
              <a:alpha val="56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vi-VN" sz="5400" b="1" dirty="0">
                <a:ln w="0"/>
                <a:gradFill>
                  <a:gsLst>
                    <a:gs pos="0">
                      <a:srgbClr val="FF0000"/>
                    </a:gs>
                    <a:gs pos="50000">
                      <a:srgbClr val="FF6565"/>
                    </a:gs>
                    <a:gs pos="100000">
                      <a:srgbClr val="FF8F8F"/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CẢM ƠN THẦY VÀ CÁC BẠN </a:t>
            </a:r>
            <a:br>
              <a:rPr lang="vi-VN" sz="5400" b="1" dirty="0">
                <a:ln w="0"/>
                <a:gradFill>
                  <a:gsLst>
                    <a:gs pos="0">
                      <a:srgbClr val="FF0000"/>
                    </a:gs>
                    <a:gs pos="50000">
                      <a:srgbClr val="FF6565"/>
                    </a:gs>
                    <a:gs pos="100000">
                      <a:srgbClr val="FF8F8F"/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vi-VN" sz="5400" b="1" dirty="0">
                <a:ln w="0"/>
                <a:gradFill>
                  <a:gsLst>
                    <a:gs pos="0">
                      <a:srgbClr val="FF0000"/>
                    </a:gs>
                    <a:gs pos="50000">
                      <a:srgbClr val="FF6565"/>
                    </a:gs>
                    <a:gs pos="100000">
                      <a:srgbClr val="FF8F8F"/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ĐÃ CHÚ Ý THEO DÕI</a:t>
            </a: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407314F2-E74B-4341-BCB1-698DA359C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8781" y="3773498"/>
            <a:ext cx="1914595" cy="19306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Hình Bầu dục 8">
            <a:extLst>
              <a:ext uri="{FF2B5EF4-FFF2-40B4-BE49-F238E27FC236}">
                <a16:creationId xmlns:a16="http://schemas.microsoft.com/office/drawing/2014/main" id="{853C8DDD-64C3-49EB-9E3C-248AEB5276AF}"/>
              </a:ext>
            </a:extLst>
          </p:cNvPr>
          <p:cNvSpPr/>
          <p:nvPr/>
        </p:nvSpPr>
        <p:spPr>
          <a:xfrm>
            <a:off x="11407210" y="6196100"/>
            <a:ext cx="597555" cy="5704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/>
              <a:t>27</a:t>
            </a:r>
            <a:endParaRPr lang="en-US" sz="1600" dirty="0"/>
          </a:p>
        </p:txBody>
      </p: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18EAC6ED-3238-47B7-AD55-F82E940796FC}"/>
              </a:ext>
            </a:extLst>
          </p:cNvPr>
          <p:cNvSpPr/>
          <p:nvPr/>
        </p:nvSpPr>
        <p:spPr>
          <a:xfrm>
            <a:off x="205172" y="3118791"/>
            <a:ext cx="10450286" cy="2585323"/>
          </a:xfrm>
          <a:prstGeom prst="rect">
            <a:avLst/>
          </a:prstGeom>
          <a:solidFill>
            <a:schemeClr val="lt1">
              <a:alpha val="31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If you FAIL, never give up because</a:t>
            </a:r>
            <a:br>
              <a:rPr lang="en-US" sz="5400" b="1" cap="none" spc="50" dirty="0">
                <a:ln w="952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sz="5400" b="1" cap="none" spc="50" dirty="0">
                <a:ln w="952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F.A.I.L means</a:t>
            </a:r>
            <a:b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sz="5400" b="1" cap="none" spc="50" dirty="0">
                <a:ln w="9525" cmpd="sng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FFC000"/>
                    </a:gs>
                    <a:gs pos="74000">
                      <a:srgbClr val="FFFF99"/>
                    </a:gs>
                    <a:gs pos="41000">
                      <a:srgbClr val="FFFF00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  <a:tileRect/>
                </a:gra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“First Attempt In Learning”</a:t>
            </a:r>
            <a:endParaRPr lang="vi-VN" sz="5400" b="1" cap="none" spc="50" dirty="0">
              <a:ln w="9525" cmpd="sng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</a:ln>
              <a:gradFill flip="none" rotWithShape="1">
                <a:gsLst>
                  <a:gs pos="0">
                    <a:srgbClr val="FFC000"/>
                  </a:gs>
                  <a:gs pos="74000">
                    <a:srgbClr val="FFFF99"/>
                  </a:gs>
                  <a:gs pos="41000">
                    <a:srgbClr val="FFFF00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  <a:tileRect/>
              </a:gra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987941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5B5F9B9E-65ED-41D7-82A7-089AEA710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52143D64-F616-4A73-909C-3A6229556808}"/>
              </a:ext>
            </a:extLst>
          </p:cNvPr>
          <p:cNvSpPr/>
          <p:nvPr/>
        </p:nvSpPr>
        <p:spPr>
          <a:xfrm>
            <a:off x="3457296" y="0"/>
            <a:ext cx="52774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NỘI DUNG CHÍNH</a:t>
            </a:r>
            <a:endParaRPr lang="vi-VN" sz="5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7" name="Hộp chú thích: Đường Cong Không Viền 6">
            <a:extLst>
              <a:ext uri="{FF2B5EF4-FFF2-40B4-BE49-F238E27FC236}">
                <a16:creationId xmlns:a16="http://schemas.microsoft.com/office/drawing/2014/main" id="{0142382B-7E29-40EC-9679-9C01C1063C78}"/>
              </a:ext>
            </a:extLst>
          </p:cNvPr>
          <p:cNvSpPr/>
          <p:nvPr/>
        </p:nvSpPr>
        <p:spPr>
          <a:xfrm rot="10800000">
            <a:off x="682171" y="923327"/>
            <a:ext cx="3119120" cy="1398958"/>
          </a:xfrm>
          <a:prstGeom prst="callout2">
            <a:avLst>
              <a:gd name="adj1" fmla="val 52987"/>
              <a:gd name="adj2" fmla="val -25"/>
              <a:gd name="adj3" fmla="val 61889"/>
              <a:gd name="adj4" fmla="val -9374"/>
              <a:gd name="adj5" fmla="val -45942"/>
              <a:gd name="adj6" fmla="val -57062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36FEF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ộp chú thích: Đường Cong Không Viền 24">
            <a:extLst>
              <a:ext uri="{FF2B5EF4-FFF2-40B4-BE49-F238E27FC236}">
                <a16:creationId xmlns:a16="http://schemas.microsoft.com/office/drawing/2014/main" id="{CB4D72E2-107B-4E15-BD24-17426F227F7D}"/>
              </a:ext>
            </a:extLst>
          </p:cNvPr>
          <p:cNvSpPr/>
          <p:nvPr/>
        </p:nvSpPr>
        <p:spPr>
          <a:xfrm rot="10800000">
            <a:off x="279538" y="2729521"/>
            <a:ext cx="2768767" cy="1504404"/>
          </a:xfrm>
          <a:prstGeom prst="callout2">
            <a:avLst>
              <a:gd name="adj1" fmla="val 50457"/>
              <a:gd name="adj2" fmla="val -2957"/>
              <a:gd name="adj3" fmla="val 53457"/>
              <a:gd name="adj4" fmla="val -37852"/>
              <a:gd name="adj5" fmla="val 50789"/>
              <a:gd name="adj6" fmla="val -96792"/>
            </a:avLst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36FEF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ộp chú thích: Đường Cong Không Viền 25">
            <a:extLst>
              <a:ext uri="{FF2B5EF4-FFF2-40B4-BE49-F238E27FC236}">
                <a16:creationId xmlns:a16="http://schemas.microsoft.com/office/drawing/2014/main" id="{5E3299AC-501B-44FD-A01A-C6D8F72380C9}"/>
              </a:ext>
            </a:extLst>
          </p:cNvPr>
          <p:cNvSpPr/>
          <p:nvPr/>
        </p:nvSpPr>
        <p:spPr>
          <a:xfrm rot="10800000">
            <a:off x="682171" y="4535714"/>
            <a:ext cx="2571926" cy="1398957"/>
          </a:xfrm>
          <a:prstGeom prst="callout2">
            <a:avLst>
              <a:gd name="adj1" fmla="val 50457"/>
              <a:gd name="adj2" fmla="val -2957"/>
              <a:gd name="adj3" fmla="val 56570"/>
              <a:gd name="adj4" fmla="val -42367"/>
              <a:gd name="adj5" fmla="val 140015"/>
              <a:gd name="adj6" fmla="val -89455"/>
            </a:avLst>
          </a:prstGeom>
          <a:solidFill>
            <a:schemeClr val="bg1"/>
          </a:solidFill>
          <a:ln w="28575">
            <a:solidFill>
              <a:srgbClr val="36FEF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ộp chú thích: Đường Cong Không Viền 26">
            <a:extLst>
              <a:ext uri="{FF2B5EF4-FFF2-40B4-BE49-F238E27FC236}">
                <a16:creationId xmlns:a16="http://schemas.microsoft.com/office/drawing/2014/main" id="{503D4A19-2AFF-4196-B825-B025EE746A38}"/>
              </a:ext>
            </a:extLst>
          </p:cNvPr>
          <p:cNvSpPr/>
          <p:nvPr/>
        </p:nvSpPr>
        <p:spPr>
          <a:xfrm>
            <a:off x="8749351" y="808127"/>
            <a:ext cx="2883981" cy="1517925"/>
          </a:xfrm>
          <a:prstGeom prst="callout2">
            <a:avLst>
              <a:gd name="adj1" fmla="val 50457"/>
              <a:gd name="adj2" fmla="val -2957"/>
              <a:gd name="adj3" fmla="val 40476"/>
              <a:gd name="adj4" fmla="val -22890"/>
              <a:gd name="adj5" fmla="val 141205"/>
              <a:gd name="adj6" fmla="val -77338"/>
            </a:avLst>
          </a:prstGeom>
          <a:solidFill>
            <a:srgbClr val="97DCDF"/>
          </a:solidFill>
          <a:ln w="28575">
            <a:solidFill>
              <a:srgbClr val="36FEF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ộp chú thích: Đường Cong Không Viền 27">
            <a:extLst>
              <a:ext uri="{FF2B5EF4-FFF2-40B4-BE49-F238E27FC236}">
                <a16:creationId xmlns:a16="http://schemas.microsoft.com/office/drawing/2014/main" id="{3F2E6B05-2706-42C1-BDEF-EB49CC22595B}"/>
              </a:ext>
            </a:extLst>
          </p:cNvPr>
          <p:cNvSpPr/>
          <p:nvPr/>
        </p:nvSpPr>
        <p:spPr>
          <a:xfrm>
            <a:off x="9249960" y="2745782"/>
            <a:ext cx="2571926" cy="1398957"/>
          </a:xfrm>
          <a:prstGeom prst="callout2">
            <a:avLst>
              <a:gd name="adj1" fmla="val 50457"/>
              <a:gd name="adj2" fmla="val -2957"/>
              <a:gd name="adj3" fmla="val 53457"/>
              <a:gd name="adj4" fmla="val -37852"/>
              <a:gd name="adj5" fmla="val 50789"/>
              <a:gd name="adj6" fmla="val -88327"/>
            </a:avLst>
          </a:prstGeom>
          <a:solidFill>
            <a:srgbClr val="192D3D"/>
          </a:solidFill>
          <a:ln w="28575">
            <a:solidFill>
              <a:srgbClr val="36FEF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Hộp chú thích: Đường Cong Không Viền 28">
            <a:extLst>
              <a:ext uri="{FF2B5EF4-FFF2-40B4-BE49-F238E27FC236}">
                <a16:creationId xmlns:a16="http://schemas.microsoft.com/office/drawing/2014/main" id="{802D6685-A7CC-4BF3-80D6-82DE6960B65E}"/>
              </a:ext>
            </a:extLst>
          </p:cNvPr>
          <p:cNvSpPr/>
          <p:nvPr/>
        </p:nvSpPr>
        <p:spPr>
          <a:xfrm>
            <a:off x="8937903" y="4468407"/>
            <a:ext cx="2883980" cy="1579675"/>
          </a:xfrm>
          <a:prstGeom prst="callout2">
            <a:avLst>
              <a:gd name="adj1" fmla="val 50457"/>
              <a:gd name="adj2" fmla="val -2957"/>
              <a:gd name="adj3" fmla="val 56976"/>
              <a:gd name="adj4" fmla="val -34436"/>
              <a:gd name="adj5" fmla="val -36167"/>
              <a:gd name="adj6" fmla="val -84911"/>
            </a:avLst>
          </a:prstGeom>
          <a:solidFill>
            <a:schemeClr val="bg1"/>
          </a:solidFill>
          <a:ln w="28575">
            <a:solidFill>
              <a:srgbClr val="36FEF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Hình ảnh 10">
            <a:extLst>
              <a:ext uri="{FF2B5EF4-FFF2-40B4-BE49-F238E27FC236}">
                <a16:creationId xmlns:a16="http://schemas.microsoft.com/office/drawing/2014/main" id="{937B8728-A573-4BA8-85DC-F5ED0FCC85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68" y="2925122"/>
            <a:ext cx="1040007" cy="10400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" name="Hình ảnh 29">
            <a:extLst>
              <a:ext uri="{FF2B5EF4-FFF2-40B4-BE49-F238E27FC236}">
                <a16:creationId xmlns:a16="http://schemas.microsoft.com/office/drawing/2014/main" id="{BF213D3B-5E9C-448A-BD53-173182193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5093" y="1566293"/>
            <a:ext cx="1009128" cy="7568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Hình Bầu dục 13">
            <a:extLst>
              <a:ext uri="{FF2B5EF4-FFF2-40B4-BE49-F238E27FC236}">
                <a16:creationId xmlns:a16="http://schemas.microsoft.com/office/drawing/2014/main" id="{2262D53A-6070-441E-9387-A062A7221B5E}"/>
              </a:ext>
            </a:extLst>
          </p:cNvPr>
          <p:cNvSpPr/>
          <p:nvPr/>
        </p:nvSpPr>
        <p:spPr>
          <a:xfrm>
            <a:off x="11407211" y="6196100"/>
            <a:ext cx="483326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21" name="Chỗ dành sẵn cho Hình ảnh 9">
            <a:extLst>
              <a:ext uri="{FF2B5EF4-FFF2-40B4-BE49-F238E27FC236}">
                <a16:creationId xmlns:a16="http://schemas.microsoft.com/office/drawing/2014/main" id="{4F0189DA-4F62-4CA0-97F0-9D75FFCB364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1" b="51"/>
          <a:stretch>
            <a:fillRect/>
          </a:stretch>
        </p:blipFill>
        <p:spPr>
          <a:xfrm rot="16200000">
            <a:off x="3077588" y="1253865"/>
            <a:ext cx="749880" cy="749097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A80666F7-DE96-404D-ACF9-E63E145403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39" y="688198"/>
            <a:ext cx="857289" cy="6429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322D0207-73D6-4F48-B06C-846FE06B07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960" y="2411215"/>
            <a:ext cx="632756" cy="7593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Hình ảnh 14">
            <a:extLst>
              <a:ext uri="{FF2B5EF4-FFF2-40B4-BE49-F238E27FC236}">
                <a16:creationId xmlns:a16="http://schemas.microsoft.com/office/drawing/2014/main" id="{30322040-113E-484B-8E81-58FA46733D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39" y="4352659"/>
            <a:ext cx="828981" cy="6217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" name="Hình ảnh 22">
            <a:extLst>
              <a:ext uri="{FF2B5EF4-FFF2-40B4-BE49-F238E27FC236}">
                <a16:creationId xmlns:a16="http://schemas.microsoft.com/office/drawing/2014/main" id="{4B2365AB-0100-44A6-93F4-461AB3F4B1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011" y="622431"/>
            <a:ext cx="869527" cy="6521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16507436-FBAD-4710-B57F-4627D9BC4B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903" y="4234463"/>
            <a:ext cx="846010" cy="6345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3BF910BC-E14B-4101-91C1-04E2914E54B5}"/>
              </a:ext>
            </a:extLst>
          </p:cNvPr>
          <p:cNvSpPr/>
          <p:nvPr/>
        </p:nvSpPr>
        <p:spPr>
          <a:xfrm>
            <a:off x="1125408" y="1033212"/>
            <a:ext cx="215587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Gi</a:t>
            </a:r>
            <a:r>
              <a:rPr lang="en-US" sz="36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ới</a:t>
            </a:r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36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thiệu</a:t>
            </a:r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36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đề</a:t>
            </a:r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36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tài</a:t>
            </a:r>
            <a:endParaRPr lang="vi-VN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41" name="Hình ảnh 40">
            <a:extLst>
              <a:ext uri="{FF2B5EF4-FFF2-40B4-BE49-F238E27FC236}">
                <a16:creationId xmlns:a16="http://schemas.microsoft.com/office/drawing/2014/main" id="{F4D8007F-E44D-4513-95A5-F9FBEA1430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166" y="4652988"/>
            <a:ext cx="1798572" cy="1156225"/>
          </a:xfrm>
          <a:prstGeom prst="rect">
            <a:avLst/>
          </a:prstGeom>
        </p:spPr>
      </p:pic>
      <p:sp>
        <p:nvSpPr>
          <p:cNvPr id="38" name="Hình chữ nhật 37">
            <a:extLst>
              <a:ext uri="{FF2B5EF4-FFF2-40B4-BE49-F238E27FC236}">
                <a16:creationId xmlns:a16="http://schemas.microsoft.com/office/drawing/2014/main" id="{197512B8-6817-48EE-B8B1-18246DAE67DC}"/>
              </a:ext>
            </a:extLst>
          </p:cNvPr>
          <p:cNvSpPr/>
          <p:nvPr/>
        </p:nvSpPr>
        <p:spPr>
          <a:xfrm>
            <a:off x="809803" y="4974347"/>
            <a:ext cx="231666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Demo </a:t>
            </a:r>
            <a:r>
              <a:rPr lang="en-US" sz="2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mạch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43" name="Hình ảnh 42">
            <a:extLst>
              <a:ext uri="{FF2B5EF4-FFF2-40B4-BE49-F238E27FC236}">
                <a16:creationId xmlns:a16="http://schemas.microsoft.com/office/drawing/2014/main" id="{5B0E8697-7E0D-4ACE-A47E-C41629F975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234" y="3173020"/>
            <a:ext cx="966651" cy="966651"/>
          </a:xfrm>
          <a:prstGeom prst="rect">
            <a:avLst/>
          </a:prstGeom>
        </p:spPr>
      </p:pic>
      <p:sp>
        <p:nvSpPr>
          <p:cNvPr id="37" name="Hình chữ nhật 36">
            <a:extLst>
              <a:ext uri="{FF2B5EF4-FFF2-40B4-BE49-F238E27FC236}">
                <a16:creationId xmlns:a16="http://schemas.microsoft.com/office/drawing/2014/main" id="{AB1F6C5C-CF4F-4DBD-B471-E9DD3B705F08}"/>
              </a:ext>
            </a:extLst>
          </p:cNvPr>
          <p:cNvSpPr/>
          <p:nvPr/>
        </p:nvSpPr>
        <p:spPr>
          <a:xfrm>
            <a:off x="9387045" y="2885936"/>
            <a:ext cx="2297755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</a:t>
            </a:r>
            <a:r>
              <a:rPr lang="vi-VN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ớc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làm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mạch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45" name="Hình ảnh 44">
            <a:extLst>
              <a:ext uri="{FF2B5EF4-FFF2-40B4-BE49-F238E27FC236}">
                <a16:creationId xmlns:a16="http://schemas.microsoft.com/office/drawing/2014/main" id="{C85469ED-210A-4EB5-B9F9-98D99E16B97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960" y="4596117"/>
            <a:ext cx="1712797" cy="1284599"/>
          </a:xfrm>
          <a:prstGeom prst="rect">
            <a:avLst/>
          </a:prstGeom>
        </p:spPr>
      </p:pic>
      <p:pic>
        <p:nvPicPr>
          <p:cNvPr id="49" name="Hình ảnh 48">
            <a:extLst>
              <a:ext uri="{FF2B5EF4-FFF2-40B4-BE49-F238E27FC236}">
                <a16:creationId xmlns:a16="http://schemas.microsoft.com/office/drawing/2014/main" id="{15B4AD1D-42F7-4A1F-9447-A06418DD216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6" y="2690766"/>
            <a:ext cx="2766881" cy="1554987"/>
          </a:xfrm>
          <a:prstGeom prst="rect">
            <a:avLst/>
          </a:prstGeom>
        </p:spPr>
      </p:pic>
      <p:pic>
        <p:nvPicPr>
          <p:cNvPr id="32" name="Hình ảnh 31">
            <a:extLst>
              <a:ext uri="{FF2B5EF4-FFF2-40B4-BE49-F238E27FC236}">
                <a16:creationId xmlns:a16="http://schemas.microsoft.com/office/drawing/2014/main" id="{7E552AE3-C39E-43ED-9E10-E79DAA8B87B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10" y="2505024"/>
            <a:ext cx="841903" cy="6314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6" name="Hình chữ nhật 35">
            <a:extLst>
              <a:ext uri="{FF2B5EF4-FFF2-40B4-BE49-F238E27FC236}">
                <a16:creationId xmlns:a16="http://schemas.microsoft.com/office/drawing/2014/main" id="{0B082CA6-6DF2-4304-A158-AEB9AF9EBA31}"/>
              </a:ext>
            </a:extLst>
          </p:cNvPr>
          <p:cNvSpPr/>
          <p:nvPr/>
        </p:nvSpPr>
        <p:spPr>
          <a:xfrm>
            <a:off x="256458" y="2984600"/>
            <a:ext cx="276926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vi-VN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ơ</a:t>
            </a:r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</a:t>
            </a:r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nguyên</a:t>
            </a:r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lang="en-US" sz="2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</a:t>
            </a:r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thích</a:t>
            </a:r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hoạt</a:t>
            </a:r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endParaRPr lang="en-US" sz="2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9" name="Hình chữ nhật 38">
            <a:extLst>
              <a:ext uri="{FF2B5EF4-FFF2-40B4-BE49-F238E27FC236}">
                <a16:creationId xmlns:a16="http://schemas.microsoft.com/office/drawing/2014/main" id="{9D5D4D4F-C6E4-4BA0-96F3-359C31223AE9}"/>
              </a:ext>
            </a:extLst>
          </p:cNvPr>
          <p:cNvSpPr/>
          <p:nvPr/>
        </p:nvSpPr>
        <p:spPr>
          <a:xfrm>
            <a:off x="8910470" y="4765461"/>
            <a:ext cx="288398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</a:t>
            </a:r>
            <a:r>
              <a:rPr 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đạt</a:t>
            </a:r>
            <a:r>
              <a:rPr 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đ</a:t>
            </a:r>
            <a:r>
              <a:rPr lang="vi-VN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2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ợc</a:t>
            </a:r>
            <a:r>
              <a:rPr 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lang="en-US" sz="2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Hạn</a:t>
            </a:r>
            <a:r>
              <a:rPr 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chế</a:t>
            </a:r>
            <a:r>
              <a:rPr 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</a:t>
            </a:r>
            <a:r>
              <a:rPr 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</a:t>
            </a:r>
            <a:r>
              <a:rPr lang="vi-VN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2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ớng</a:t>
            </a:r>
            <a:r>
              <a:rPr 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</a:t>
            </a:r>
            <a:endParaRPr lang="en-US" sz="2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0" name="Hình chữ nhật 49">
            <a:extLst>
              <a:ext uri="{FF2B5EF4-FFF2-40B4-BE49-F238E27FC236}">
                <a16:creationId xmlns:a16="http://schemas.microsoft.com/office/drawing/2014/main" id="{ACAC58BE-3F82-4D1E-B0C7-1BEC0EF0AC61}"/>
              </a:ext>
            </a:extLst>
          </p:cNvPr>
          <p:cNvSpPr/>
          <p:nvPr/>
        </p:nvSpPr>
        <p:spPr>
          <a:xfrm>
            <a:off x="8574980" y="1071348"/>
            <a:ext cx="3246903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linh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kiện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2" name="Hình ảnh 51">
            <a:extLst>
              <a:ext uri="{FF2B5EF4-FFF2-40B4-BE49-F238E27FC236}">
                <a16:creationId xmlns:a16="http://schemas.microsoft.com/office/drawing/2014/main" id="{30F11EF1-736C-434D-97A8-DDFFDEE5203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646" y="5365626"/>
            <a:ext cx="2881844" cy="12003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9082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0.00234 -0.36991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-18495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7" dur="2000" fill="hold"/>
                                        <p:tgtEl>
                                          <p:spTgt spid="5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4" grpId="0"/>
      <p:bldP spid="38" grpId="0"/>
      <p:bldP spid="37" grpId="0"/>
      <p:bldP spid="36" grpId="0"/>
      <p:bldP spid="39" grpId="0"/>
      <p:bldP spid="5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Đám mây 28">
            <a:extLst>
              <a:ext uri="{FF2B5EF4-FFF2-40B4-BE49-F238E27FC236}">
                <a16:creationId xmlns:a16="http://schemas.microsoft.com/office/drawing/2014/main" id="{354263E0-89A8-4E45-8717-144AB5261941}"/>
              </a:ext>
            </a:extLst>
          </p:cNvPr>
          <p:cNvSpPr/>
          <p:nvPr/>
        </p:nvSpPr>
        <p:spPr>
          <a:xfrm>
            <a:off x="4297679" y="1299639"/>
            <a:ext cx="3559289" cy="1905000"/>
          </a:xfrm>
          <a:prstGeom prst="cloud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D48DB3E9-CF0E-444F-91C2-41375A20A154}"/>
              </a:ext>
            </a:extLst>
          </p:cNvPr>
          <p:cNvSpPr/>
          <p:nvPr/>
        </p:nvSpPr>
        <p:spPr>
          <a:xfrm>
            <a:off x="11407211" y="6209163"/>
            <a:ext cx="483326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Hình Bầu dục 7">
            <a:extLst>
              <a:ext uri="{FF2B5EF4-FFF2-40B4-BE49-F238E27FC236}">
                <a16:creationId xmlns:a16="http://schemas.microsoft.com/office/drawing/2014/main" id="{48D23D21-24E8-4C51-AA02-9BC92BF8DB5B}"/>
              </a:ext>
            </a:extLst>
          </p:cNvPr>
          <p:cNvSpPr/>
          <p:nvPr/>
        </p:nvSpPr>
        <p:spPr>
          <a:xfrm>
            <a:off x="11407211" y="6222226"/>
            <a:ext cx="483326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pic>
        <p:nvPicPr>
          <p:cNvPr id="9" name="Chỗ dành sẵn cho Hình ảnh 9">
            <a:extLst>
              <a:ext uri="{FF2B5EF4-FFF2-40B4-BE49-F238E27FC236}">
                <a16:creationId xmlns:a16="http://schemas.microsoft.com/office/drawing/2014/main" id="{C7C97E16-11D8-42CA-A828-AAE5E21177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1" b="51"/>
          <a:stretch>
            <a:fillRect/>
          </a:stretch>
        </p:blipFill>
        <p:spPr>
          <a:xfrm>
            <a:off x="5267742" y="444412"/>
            <a:ext cx="749880" cy="749097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6CD9DDC7-84C8-495B-9462-5389B5AA9E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20" y="602794"/>
            <a:ext cx="857289" cy="6429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53AA2774-374F-41B6-8706-20C4F9B23560}"/>
              </a:ext>
            </a:extLst>
          </p:cNvPr>
          <p:cNvSpPr/>
          <p:nvPr/>
        </p:nvSpPr>
        <p:spPr>
          <a:xfrm>
            <a:off x="1671200" y="653308"/>
            <a:ext cx="397656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Gi</a:t>
            </a:r>
            <a:r>
              <a:rPr lang="en-US" sz="36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ới</a:t>
            </a:r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36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thiệu</a:t>
            </a:r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36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đề</a:t>
            </a:r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36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tài</a:t>
            </a:r>
            <a:endParaRPr lang="vi-VN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5" name="Hình ảnh 14">
            <a:extLst>
              <a:ext uri="{FF2B5EF4-FFF2-40B4-BE49-F238E27FC236}">
                <a16:creationId xmlns:a16="http://schemas.microsoft.com/office/drawing/2014/main" id="{8AC74226-1DCC-4EFD-AA14-F773FD14AF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098" y="1454677"/>
            <a:ext cx="2838450" cy="2152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Hình ảnh 16">
            <a:extLst>
              <a:ext uri="{FF2B5EF4-FFF2-40B4-BE49-F238E27FC236}">
                <a16:creationId xmlns:a16="http://schemas.microsoft.com/office/drawing/2014/main" id="{BEAB1D59-9EA5-427B-8D6C-08279D4FF9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724" y="3488338"/>
            <a:ext cx="2838450" cy="2838450"/>
          </a:xfrm>
          <a:prstGeom prst="rect">
            <a:avLst/>
          </a:prstGeom>
        </p:spPr>
      </p:pic>
      <p:pic>
        <p:nvPicPr>
          <p:cNvPr id="21" name="Hình ảnh 20">
            <a:extLst>
              <a:ext uri="{FF2B5EF4-FFF2-40B4-BE49-F238E27FC236}">
                <a16:creationId xmlns:a16="http://schemas.microsoft.com/office/drawing/2014/main" id="{3AA3512F-F620-497C-81D8-8E7F2A9F1F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102" y="1549487"/>
            <a:ext cx="1905000" cy="1905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Hình ảnh 22">
            <a:extLst>
              <a:ext uri="{FF2B5EF4-FFF2-40B4-BE49-F238E27FC236}">
                <a16:creationId xmlns:a16="http://schemas.microsoft.com/office/drawing/2014/main" id="{6E1BD765-AD44-457F-9C9C-00B9788B4E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911" y="3570430"/>
            <a:ext cx="2674267" cy="26742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Hình ảnh 24">
            <a:extLst>
              <a:ext uri="{FF2B5EF4-FFF2-40B4-BE49-F238E27FC236}">
                <a16:creationId xmlns:a16="http://schemas.microsoft.com/office/drawing/2014/main" id="{D27FDF14-0AD9-4CB2-B9DF-3A5EA94C2D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02" y="3912525"/>
            <a:ext cx="2115885" cy="19900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7" name="Hình ảnh 26">
            <a:extLst>
              <a:ext uri="{FF2B5EF4-FFF2-40B4-BE49-F238E27FC236}">
                <a16:creationId xmlns:a16="http://schemas.microsoft.com/office/drawing/2014/main" id="{243E3519-0ED3-4845-92D3-AF5C581DD2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545" y="1665430"/>
            <a:ext cx="1905000" cy="1905000"/>
          </a:xfrm>
          <a:prstGeom prst="rect">
            <a:avLst/>
          </a:prstGeom>
        </p:spPr>
      </p:pic>
      <p:sp>
        <p:nvSpPr>
          <p:cNvPr id="28" name="Hình chữ nhật 27">
            <a:extLst>
              <a:ext uri="{FF2B5EF4-FFF2-40B4-BE49-F238E27FC236}">
                <a16:creationId xmlns:a16="http://schemas.microsoft.com/office/drawing/2014/main" id="{37FFC74F-67B9-4410-9F03-13B7930559E6}"/>
              </a:ext>
            </a:extLst>
          </p:cNvPr>
          <p:cNvSpPr/>
          <p:nvPr/>
        </p:nvSpPr>
        <p:spPr>
          <a:xfrm>
            <a:off x="4703723" y="1571037"/>
            <a:ext cx="2653155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Idea?</a:t>
            </a:r>
            <a:endParaRPr lang="vi-VN" sz="8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33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28" grpId="0"/>
      <p:bldP spid="2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ình Bầu dục 2">
            <a:extLst>
              <a:ext uri="{FF2B5EF4-FFF2-40B4-BE49-F238E27FC236}">
                <a16:creationId xmlns:a16="http://schemas.microsoft.com/office/drawing/2014/main" id="{8899D543-24FF-4BDC-A815-EA61F5072142}"/>
              </a:ext>
            </a:extLst>
          </p:cNvPr>
          <p:cNvSpPr/>
          <p:nvPr/>
        </p:nvSpPr>
        <p:spPr>
          <a:xfrm>
            <a:off x="11407211" y="6196100"/>
            <a:ext cx="483326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pic>
        <p:nvPicPr>
          <p:cNvPr id="4" name="Chỗ dành sẵn cho Hình ảnh 9">
            <a:extLst>
              <a:ext uri="{FF2B5EF4-FFF2-40B4-BE49-F238E27FC236}">
                <a16:creationId xmlns:a16="http://schemas.microsoft.com/office/drawing/2014/main" id="{F9636B76-E597-4E6B-A25F-8EA9100572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1" b="51"/>
          <a:stretch>
            <a:fillRect/>
          </a:stretch>
        </p:blipFill>
        <p:spPr>
          <a:xfrm>
            <a:off x="5267742" y="444412"/>
            <a:ext cx="749880" cy="749097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CB84723A-CCF0-4950-8DF6-8F9738E94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20" y="602794"/>
            <a:ext cx="857289" cy="6429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3F73DE45-9E91-4A88-BF45-3B11740EDCC1}"/>
              </a:ext>
            </a:extLst>
          </p:cNvPr>
          <p:cNvSpPr/>
          <p:nvPr/>
        </p:nvSpPr>
        <p:spPr>
          <a:xfrm>
            <a:off x="1671200" y="653308"/>
            <a:ext cx="397656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Gi</a:t>
            </a:r>
            <a:r>
              <a:rPr lang="en-US" sz="36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ới</a:t>
            </a:r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36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thiệu</a:t>
            </a:r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36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đề</a:t>
            </a:r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36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tài</a:t>
            </a:r>
            <a:endParaRPr lang="vi-VN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8875ED3D-69AB-452D-BFC1-B2DC8EE78D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754" y="1622927"/>
            <a:ext cx="2089284" cy="1387053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DA3548CC-DA77-4592-9DD6-DC7E48B373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551" y="2393843"/>
            <a:ext cx="3846935" cy="2163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Káº¿t quáº£ hÃ¬nh áº£nh cho IC">
            <a:extLst>
              <a:ext uri="{FF2B5EF4-FFF2-40B4-BE49-F238E27FC236}">
                <a16:creationId xmlns:a16="http://schemas.microsoft.com/office/drawing/2014/main" id="{F8EB5A28-3B0C-4D09-96EA-8D37B5CCF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346" y="536764"/>
            <a:ext cx="1566362" cy="156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áº¿t quáº£ hÃ¬nh áº£nh cho warning png">
            <a:extLst>
              <a:ext uri="{FF2B5EF4-FFF2-40B4-BE49-F238E27FC236}">
                <a16:creationId xmlns:a16="http://schemas.microsoft.com/office/drawing/2014/main" id="{3FA1642E-681B-4264-8189-C365A18F1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20301">
            <a:off x="8486095" y="4543086"/>
            <a:ext cx="3783503" cy="1012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043408EA-A614-48F9-AB42-89EC3DD45D7E}"/>
              </a:ext>
            </a:extLst>
          </p:cNvPr>
          <p:cNvSpPr/>
          <p:nvPr/>
        </p:nvSpPr>
        <p:spPr>
          <a:xfrm>
            <a:off x="834991" y="4557745"/>
            <a:ext cx="480933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Sản</a:t>
            </a:r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40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phẩm</a:t>
            </a:r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: </a:t>
            </a:r>
            <a:r>
              <a:rPr lang="en-US" sz="40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Mạch</a:t>
            </a:r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40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điện</a:t>
            </a:r>
            <a:endParaRPr lang="vi-VN" sz="4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6" name="AutoShape 12" descr="Káº¿t quáº£ hÃ¬nh áº£nh cho plus png">
            <a:extLst>
              <a:ext uri="{FF2B5EF4-FFF2-40B4-BE49-F238E27FC236}">
                <a16:creationId xmlns:a16="http://schemas.microsoft.com/office/drawing/2014/main" id="{03A5C4B8-EA53-4089-A675-3A3284D1F9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Hình ảnh 11">
            <a:extLst>
              <a:ext uri="{FF2B5EF4-FFF2-40B4-BE49-F238E27FC236}">
                <a16:creationId xmlns:a16="http://schemas.microsoft.com/office/drawing/2014/main" id="{D4CE94F4-4A8D-4AEA-80F6-F4D6662D38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659" y="3009980"/>
            <a:ext cx="1985159" cy="1323439"/>
          </a:xfrm>
          <a:prstGeom prst="rect">
            <a:avLst/>
          </a:prstGeom>
        </p:spPr>
      </p:pic>
      <p:sp>
        <p:nvSpPr>
          <p:cNvPr id="17" name="Hình chữ nhật 16">
            <a:extLst>
              <a:ext uri="{FF2B5EF4-FFF2-40B4-BE49-F238E27FC236}">
                <a16:creationId xmlns:a16="http://schemas.microsoft.com/office/drawing/2014/main" id="{35A8702B-324A-486E-883C-4D0A28FD15CD}"/>
              </a:ext>
            </a:extLst>
          </p:cNvPr>
          <p:cNvSpPr/>
          <p:nvPr/>
        </p:nvSpPr>
        <p:spPr>
          <a:xfrm>
            <a:off x="5995500" y="1725319"/>
            <a:ext cx="220605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Một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40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số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IC</a:t>
            </a:r>
            <a:endParaRPr lang="vi-VN" sz="4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9" name="Hình chữ nhật 18">
            <a:extLst>
              <a:ext uri="{FF2B5EF4-FFF2-40B4-BE49-F238E27FC236}">
                <a16:creationId xmlns:a16="http://schemas.microsoft.com/office/drawing/2014/main" id="{05234864-8CA5-44B7-B0F2-5AE676E47458}"/>
              </a:ext>
            </a:extLst>
          </p:cNvPr>
          <p:cNvSpPr/>
          <p:nvPr/>
        </p:nvSpPr>
        <p:spPr>
          <a:xfrm>
            <a:off x="5743557" y="3685765"/>
            <a:ext cx="271754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Đồng</a:t>
            </a:r>
            <a:r>
              <a:rPr 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sz="36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hồ</a:t>
            </a:r>
            <a:r>
              <a:rPr 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sz="36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đếm</a:t>
            </a:r>
            <a:r>
              <a:rPr 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ng</a:t>
            </a:r>
            <a:r>
              <a:rPr lang="vi-VN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ư</a:t>
            </a:r>
            <a:r>
              <a:rPr lang="en-US" sz="36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ợc</a:t>
            </a:r>
            <a:endParaRPr lang="vi-VN" sz="3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1" name="Hình chữ nhật 20">
            <a:extLst>
              <a:ext uri="{FF2B5EF4-FFF2-40B4-BE49-F238E27FC236}">
                <a16:creationId xmlns:a16="http://schemas.microsoft.com/office/drawing/2014/main" id="{6265B558-251B-4E7D-ABC1-EB9165A3A598}"/>
              </a:ext>
            </a:extLst>
          </p:cNvPr>
          <p:cNvSpPr/>
          <p:nvPr/>
        </p:nvSpPr>
        <p:spPr>
          <a:xfrm>
            <a:off x="9143213" y="2532926"/>
            <a:ext cx="2570365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linh</a:t>
            </a:r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kiện</a:t>
            </a:r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điện</a:t>
            </a:r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tử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2" name="Hình chữ nhật 21">
            <a:extLst>
              <a:ext uri="{FF2B5EF4-FFF2-40B4-BE49-F238E27FC236}">
                <a16:creationId xmlns:a16="http://schemas.microsoft.com/office/drawing/2014/main" id="{AA0478B9-9979-47E8-8A74-DCA6EAB3152E}"/>
              </a:ext>
            </a:extLst>
          </p:cNvPr>
          <p:cNvSpPr/>
          <p:nvPr/>
        </p:nvSpPr>
        <p:spPr>
          <a:xfrm rot="21558681">
            <a:off x="8427115" y="4951335"/>
            <a:ext cx="251076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err="1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Tín</a:t>
            </a:r>
            <a:r>
              <a:rPr lang="en-US" sz="3600" b="1" cap="none" spc="0" dirty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US" sz="3600" b="1" cap="none" spc="0" dirty="0" err="1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hiệu</a:t>
            </a:r>
            <a:r>
              <a:rPr lang="en-US" sz="3600" b="1" cap="none" spc="0" dirty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US" sz="3600" b="1" cap="none" spc="0" dirty="0" err="1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cảnh</a:t>
            </a:r>
            <a:r>
              <a:rPr lang="en-US" sz="3600" b="1" cap="none" spc="0" dirty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US" sz="3600" b="1" cap="none" spc="0" dirty="0" err="1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báo</a:t>
            </a:r>
            <a:r>
              <a:rPr lang="en-US" sz="3600" b="1" cap="none" spc="0" dirty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!</a:t>
            </a:r>
            <a:endParaRPr lang="vi-VN" sz="36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0000"/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1038" name="Picture 14" descr="Káº¿t quáº£ hÃ¬nh áº£nh cho plus png">
            <a:extLst>
              <a:ext uri="{FF2B5EF4-FFF2-40B4-BE49-F238E27FC236}">
                <a16:creationId xmlns:a16="http://schemas.microsoft.com/office/drawing/2014/main" id="{230E7924-D23D-457B-879C-221B9B8D3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432" y="1193509"/>
            <a:ext cx="884477" cy="88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Káº¿t quáº£ hÃ¬nh áº£nh cho plus png">
            <a:extLst>
              <a:ext uri="{FF2B5EF4-FFF2-40B4-BE49-F238E27FC236}">
                <a16:creationId xmlns:a16="http://schemas.microsoft.com/office/drawing/2014/main" id="{5A5CC642-A84B-4F18-ACEF-6C5623282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725" y="2807605"/>
            <a:ext cx="878160" cy="87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Káº¿t quáº£ hÃ¬nh áº£nh cho plus png">
            <a:extLst>
              <a:ext uri="{FF2B5EF4-FFF2-40B4-BE49-F238E27FC236}">
                <a16:creationId xmlns:a16="http://schemas.microsoft.com/office/drawing/2014/main" id="{3446C08C-E2E5-4436-A0FE-CC10CD149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439" y="5009204"/>
            <a:ext cx="849808" cy="84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Mũi tên: Cong 23">
            <a:extLst>
              <a:ext uri="{FF2B5EF4-FFF2-40B4-BE49-F238E27FC236}">
                <a16:creationId xmlns:a16="http://schemas.microsoft.com/office/drawing/2014/main" id="{846DC62E-2812-4439-A9DE-DB437E9C0F78}"/>
              </a:ext>
            </a:extLst>
          </p:cNvPr>
          <p:cNvSpPr/>
          <p:nvPr/>
        </p:nvSpPr>
        <p:spPr>
          <a:xfrm>
            <a:off x="3087511" y="1193509"/>
            <a:ext cx="3038066" cy="1200335"/>
          </a:xfrm>
          <a:prstGeom prst="ben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1" name="Hình ảnh 30" descr="https://scontent.fsgn8-1.fna.fbcdn.net/v/t1.15752-9/48063046_494262300982638_5221129237641035776_n.jpg?_nc_cat=108&amp;_nc_ht=scontent.fsgn8-1.fna&amp;oh=a231c36510f6b5dbacc6ff1e12a0d7f0&amp;oe=5CAFC732">
            <a:extLst>
              <a:ext uri="{FF2B5EF4-FFF2-40B4-BE49-F238E27FC236}">
                <a16:creationId xmlns:a16="http://schemas.microsoft.com/office/drawing/2014/main" id="{9DD70CCD-992A-455D-B18B-112B035266E6}"/>
              </a:ext>
            </a:extLst>
          </p:cNvPr>
          <p:cNvPicPr/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6" t="12168" r="6275" b="6505"/>
          <a:stretch/>
        </p:blipFill>
        <p:spPr bwMode="auto">
          <a:xfrm>
            <a:off x="4117245" y="1310756"/>
            <a:ext cx="4556108" cy="510283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7" name="Hình chữ nhật 26">
            <a:extLst>
              <a:ext uri="{FF2B5EF4-FFF2-40B4-BE49-F238E27FC236}">
                <a16:creationId xmlns:a16="http://schemas.microsoft.com/office/drawing/2014/main" id="{A7A15AA8-B8C6-4BBB-B2A7-327CFDC680E2}"/>
              </a:ext>
            </a:extLst>
          </p:cNvPr>
          <p:cNvSpPr/>
          <p:nvPr/>
        </p:nvSpPr>
        <p:spPr>
          <a:xfrm>
            <a:off x="2370548" y="4763626"/>
            <a:ext cx="7938246" cy="1754326"/>
          </a:xfrm>
          <a:prstGeom prst="rect">
            <a:avLst/>
          </a:prstGeom>
          <a:solidFill>
            <a:schemeClr val="bg1">
              <a:lumMod val="95000"/>
              <a:alpha val="54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Mạch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đếm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cảnh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báo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</a:t>
            </a:r>
            <a:r>
              <a:rPr lang="en-US" sz="5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ời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gian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– </a:t>
            </a:r>
            <a:r>
              <a:rPr lang="en-US" sz="5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Mạch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báo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thức</a:t>
            </a:r>
            <a:endParaRPr lang="vi-VN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4487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250" autoRev="1" fill="remove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9" dur="250" autoRev="1" fill="remove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0" dur="250" autoRev="1" fill="remove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250" autoRev="1" fill="remove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4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5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5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4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3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/>
      <p:bldP spid="17" grpId="0"/>
      <p:bldP spid="17" grpId="1"/>
      <p:bldP spid="19" grpId="0"/>
      <p:bldP spid="19" grpId="1"/>
      <p:bldP spid="21" grpId="0"/>
      <p:bldP spid="21" grpId="1"/>
      <p:bldP spid="22" grpId="0"/>
      <p:bldP spid="22" grpId="1"/>
      <p:bldP spid="22" grpId="2"/>
      <p:bldP spid="24" grpId="0" animBg="1"/>
      <p:bldP spid="24" grpId="1" animBg="1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Hình Bầu dục 32">
            <a:extLst>
              <a:ext uri="{FF2B5EF4-FFF2-40B4-BE49-F238E27FC236}">
                <a16:creationId xmlns:a16="http://schemas.microsoft.com/office/drawing/2014/main" id="{9D01DEA2-C978-4D34-B136-064D8388E747}"/>
              </a:ext>
            </a:extLst>
          </p:cNvPr>
          <p:cNvSpPr/>
          <p:nvPr/>
        </p:nvSpPr>
        <p:spPr>
          <a:xfrm>
            <a:off x="11407211" y="6196100"/>
            <a:ext cx="483326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pic>
        <p:nvPicPr>
          <p:cNvPr id="34" name="Hình ảnh 33">
            <a:extLst>
              <a:ext uri="{FF2B5EF4-FFF2-40B4-BE49-F238E27FC236}">
                <a16:creationId xmlns:a16="http://schemas.microsoft.com/office/drawing/2014/main" id="{1C6B27DB-B11F-4FBE-A97D-515538C90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691" y="551515"/>
            <a:ext cx="1009128" cy="7568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5" name="Hình ảnh 34">
            <a:extLst>
              <a:ext uri="{FF2B5EF4-FFF2-40B4-BE49-F238E27FC236}">
                <a16:creationId xmlns:a16="http://schemas.microsoft.com/office/drawing/2014/main" id="{1753F331-3F5F-4024-A1AE-7A2A739F97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08" y="570180"/>
            <a:ext cx="869527" cy="6521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6" name="Hình chữ nhật 35">
            <a:extLst>
              <a:ext uri="{FF2B5EF4-FFF2-40B4-BE49-F238E27FC236}">
                <a16:creationId xmlns:a16="http://schemas.microsoft.com/office/drawing/2014/main" id="{9BCC9570-5ACA-4EBF-B5F1-C60876E5EC88}"/>
              </a:ext>
            </a:extLst>
          </p:cNvPr>
          <p:cNvSpPr/>
          <p:nvPr/>
        </p:nvSpPr>
        <p:spPr>
          <a:xfrm>
            <a:off x="1612476" y="637551"/>
            <a:ext cx="485363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linh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kiện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7" name="Hình ảnh 36" descr="Káº¿t quáº£ hÃ¬nh áº£nh cho IC 555">
            <a:extLst>
              <a:ext uri="{FF2B5EF4-FFF2-40B4-BE49-F238E27FC236}">
                <a16:creationId xmlns:a16="http://schemas.microsoft.com/office/drawing/2014/main" id="{FB4123B6-6F8E-4AE6-8680-6AB3FDF87231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4" t="25644" r="23777" b="25069"/>
          <a:stretch/>
        </p:blipFill>
        <p:spPr bwMode="auto">
          <a:xfrm>
            <a:off x="2238577" y="1513921"/>
            <a:ext cx="2730987" cy="286500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8" name="Hình ảnh 37" descr="Káº¿t quáº£ hÃ¬nh áº£nh cho IC 555">
            <a:extLst>
              <a:ext uri="{FF2B5EF4-FFF2-40B4-BE49-F238E27FC236}">
                <a16:creationId xmlns:a16="http://schemas.microsoft.com/office/drawing/2014/main" id="{2D5C8BD3-C9A4-4602-AC75-0260D54DD4A4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4" b="7507"/>
          <a:stretch/>
        </p:blipFill>
        <p:spPr bwMode="auto">
          <a:xfrm>
            <a:off x="6096000" y="1513922"/>
            <a:ext cx="4145192" cy="277896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9" name="Hình ảnh 38" descr="[âIMG]">
            <a:extLst>
              <a:ext uri="{FF2B5EF4-FFF2-40B4-BE49-F238E27FC236}">
                <a16:creationId xmlns:a16="http://schemas.microsoft.com/office/drawing/2014/main" id="{FCFD441F-E4AB-4435-9348-D14EC282201D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08" y="1394397"/>
            <a:ext cx="4249883" cy="383015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40" name="Hình ảnh 39" descr="[âIMG]">
            <a:extLst>
              <a:ext uri="{FF2B5EF4-FFF2-40B4-BE49-F238E27FC236}">
                <a16:creationId xmlns:a16="http://schemas.microsoft.com/office/drawing/2014/main" id="{3C9D37C7-D72E-4486-AA91-4E9747FC41FF}"/>
              </a:ext>
            </a:extLst>
          </p:cNvPr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09"/>
          <a:stretch/>
        </p:blipFill>
        <p:spPr bwMode="auto">
          <a:xfrm>
            <a:off x="5180500" y="1409972"/>
            <a:ext cx="6679306" cy="286734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6395D350-8360-4A37-9BE1-4DB687918216}"/>
              </a:ext>
            </a:extLst>
          </p:cNvPr>
          <p:cNvSpPr/>
          <p:nvPr/>
        </p:nvSpPr>
        <p:spPr>
          <a:xfrm>
            <a:off x="1072430" y="4378924"/>
            <a:ext cx="490390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IC NE555 (IC </a:t>
            </a:r>
            <a:r>
              <a:rPr lang="en-US" sz="36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xung</a:t>
            </a:r>
            <a:r>
              <a:rPr 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AE2FF519-6EA3-4182-80E1-9621108B860F}"/>
              </a:ext>
            </a:extLst>
          </p:cNvPr>
          <p:cNvSpPr/>
          <p:nvPr/>
        </p:nvSpPr>
        <p:spPr>
          <a:xfrm>
            <a:off x="6369807" y="4378923"/>
            <a:ext cx="379943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Sơ</a:t>
            </a:r>
            <a:r>
              <a:rPr 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chân</a:t>
            </a:r>
            <a:r>
              <a:rPr 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IC 555</a:t>
            </a:r>
            <a:endParaRPr 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F3F2DDEF-487B-473E-B4E3-5168122D684F}"/>
              </a:ext>
            </a:extLst>
          </p:cNvPr>
          <p:cNvSpPr/>
          <p:nvPr/>
        </p:nvSpPr>
        <p:spPr>
          <a:xfrm>
            <a:off x="4380116" y="4464959"/>
            <a:ext cx="7510421" cy="1446550"/>
          </a:xfrm>
          <a:prstGeom prst="rect">
            <a:avLst/>
          </a:prstGeom>
          <a:solidFill>
            <a:schemeClr val="lt1">
              <a:alpha val="46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Mạch</a:t>
            </a:r>
            <a:r>
              <a:rPr lang="en-US" sz="4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44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tạo</a:t>
            </a:r>
            <a:r>
              <a:rPr lang="en-US" sz="4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44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xung</a:t>
            </a:r>
            <a:r>
              <a:rPr lang="en-US" sz="4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44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</a:t>
            </a:r>
            <a:r>
              <a:rPr lang="en-US" sz="44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ừ</a:t>
            </a:r>
            <a:r>
              <a:rPr lang="en-US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IC 555 </a:t>
            </a:r>
            <a:r>
              <a:rPr lang="en-US" sz="44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và</a:t>
            </a:r>
            <a:r>
              <a:rPr lang="en-US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44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một</a:t>
            </a:r>
            <a:r>
              <a:rPr lang="en-US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44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số</a:t>
            </a:r>
            <a:r>
              <a:rPr lang="en-US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44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công</a:t>
            </a:r>
            <a:r>
              <a:rPr lang="en-US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44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thức</a:t>
            </a:r>
            <a:r>
              <a:rPr lang="en-US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44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liên</a:t>
            </a:r>
            <a:r>
              <a:rPr lang="en-US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44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quan</a:t>
            </a:r>
            <a:endParaRPr lang="vi-VN" sz="4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240387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7B254854-A1B1-47C7-AE0C-B94ADEE574CC}"/>
              </a:ext>
            </a:extLst>
          </p:cNvPr>
          <p:cNvSpPr/>
          <p:nvPr/>
        </p:nvSpPr>
        <p:spPr>
          <a:xfrm>
            <a:off x="3081606" y="3722875"/>
            <a:ext cx="7194507" cy="29304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Hình ảnh 43">
            <a:extLst>
              <a:ext uri="{FF2B5EF4-FFF2-40B4-BE49-F238E27FC236}">
                <a16:creationId xmlns:a16="http://schemas.microsoft.com/office/drawing/2014/main" id="{E3D9E143-9C46-47BA-92D0-C54F67BE6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465" y="99837"/>
            <a:ext cx="1068336" cy="8234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5" name="Hình Bầu dục 44">
            <a:extLst>
              <a:ext uri="{FF2B5EF4-FFF2-40B4-BE49-F238E27FC236}">
                <a16:creationId xmlns:a16="http://schemas.microsoft.com/office/drawing/2014/main" id="{88495058-EBA0-4CA2-A5A7-6306D8A3E0EF}"/>
              </a:ext>
            </a:extLst>
          </p:cNvPr>
          <p:cNvSpPr/>
          <p:nvPr/>
        </p:nvSpPr>
        <p:spPr>
          <a:xfrm>
            <a:off x="11407211" y="6196100"/>
            <a:ext cx="483326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pic>
        <p:nvPicPr>
          <p:cNvPr id="46" name="Hình ảnh 45" descr="HÃ¬nh áº£nh cÃ³ liÃªn quan">
            <a:extLst>
              <a:ext uri="{FF2B5EF4-FFF2-40B4-BE49-F238E27FC236}">
                <a16:creationId xmlns:a16="http://schemas.microsoft.com/office/drawing/2014/main" id="{5147CF8F-0A06-46FF-9FE6-0FABD944CEA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774" y="1583797"/>
            <a:ext cx="3236887" cy="298991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47" name="Hình ảnh 46">
            <a:extLst>
              <a:ext uri="{FF2B5EF4-FFF2-40B4-BE49-F238E27FC236}">
                <a16:creationId xmlns:a16="http://schemas.microsoft.com/office/drawing/2014/main" id="{09AE48EF-4056-4D2C-8CC5-A556498A8A2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306073" y="1547911"/>
            <a:ext cx="3572014" cy="307833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8" name="Hộp Văn bản 48">
            <a:extLst>
              <a:ext uri="{FF2B5EF4-FFF2-40B4-BE49-F238E27FC236}">
                <a16:creationId xmlns:a16="http://schemas.microsoft.com/office/drawing/2014/main" id="{A6DB1EEE-03CA-4A46-9E87-C2A9411543EC}"/>
              </a:ext>
            </a:extLst>
          </p:cNvPr>
          <p:cNvSpPr txBox="1"/>
          <p:nvPr/>
        </p:nvSpPr>
        <p:spPr>
          <a:xfrm>
            <a:off x="7539216" y="2834590"/>
            <a:ext cx="1105727" cy="416560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7493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9" name="Hình ảnh 48">
            <a:extLst>
              <a:ext uri="{FF2B5EF4-FFF2-40B4-BE49-F238E27FC236}">
                <a16:creationId xmlns:a16="http://schemas.microsoft.com/office/drawing/2014/main" id="{581976BB-3ED1-48E5-AC81-2BB3E1AD9ED8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871" y="1380839"/>
            <a:ext cx="6853189" cy="2183523"/>
          </a:xfrm>
          <a:prstGeom prst="rect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</p:pic>
      <p:grpSp>
        <p:nvGrpSpPr>
          <p:cNvPr id="50" name="Nhóm 49">
            <a:extLst>
              <a:ext uri="{FF2B5EF4-FFF2-40B4-BE49-F238E27FC236}">
                <a16:creationId xmlns:a16="http://schemas.microsoft.com/office/drawing/2014/main" id="{923C2B9D-BD67-4188-99F8-1697C8B2707D}"/>
              </a:ext>
            </a:extLst>
          </p:cNvPr>
          <p:cNvGrpSpPr/>
          <p:nvPr/>
        </p:nvGrpSpPr>
        <p:grpSpPr>
          <a:xfrm>
            <a:off x="3114583" y="3838343"/>
            <a:ext cx="6703061" cy="2814957"/>
            <a:chOff x="0" y="0"/>
            <a:chExt cx="6703061" cy="2815083"/>
          </a:xfrm>
        </p:grpSpPr>
        <p:sp>
          <p:nvSpPr>
            <p:cNvPr id="51" name="Hộp Văn bản 488">
              <a:extLst>
                <a:ext uri="{FF2B5EF4-FFF2-40B4-BE49-F238E27FC236}">
                  <a16:creationId xmlns:a16="http://schemas.microsoft.com/office/drawing/2014/main" id="{1C41EE98-37E1-4C70-ABA5-C4454E7547B5}"/>
                </a:ext>
              </a:extLst>
            </p:cNvPr>
            <p:cNvSpPr txBox="1"/>
            <p:nvPr/>
          </p:nvSpPr>
          <p:spPr>
            <a:xfrm>
              <a:off x="228600" y="1075847"/>
              <a:ext cx="292100" cy="576580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latin typeface="Calibri Light" panose="020F03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2" name="Nhóm 51">
              <a:extLst>
                <a:ext uri="{FF2B5EF4-FFF2-40B4-BE49-F238E27FC236}">
                  <a16:creationId xmlns:a16="http://schemas.microsoft.com/office/drawing/2014/main" id="{4F1760D5-7222-45E1-92A2-B5A9F63D5058}"/>
                </a:ext>
              </a:extLst>
            </p:cNvPr>
            <p:cNvGrpSpPr/>
            <p:nvPr/>
          </p:nvGrpSpPr>
          <p:grpSpPr>
            <a:xfrm>
              <a:off x="0" y="0"/>
              <a:ext cx="6703061" cy="2815083"/>
              <a:chOff x="0" y="0"/>
              <a:chExt cx="6703061" cy="2815083"/>
            </a:xfrm>
          </p:grpSpPr>
          <p:grpSp>
            <p:nvGrpSpPr>
              <p:cNvPr id="53" name="Group 251">
                <a:extLst>
                  <a:ext uri="{FF2B5EF4-FFF2-40B4-BE49-F238E27FC236}">
                    <a16:creationId xmlns:a16="http://schemas.microsoft.com/office/drawing/2014/main" id="{F9B1663C-B7BC-49BA-AFC6-35438F26DBC5}"/>
                  </a:ext>
                </a:extLst>
              </p:cNvPr>
              <p:cNvGrpSpPr/>
              <p:nvPr/>
            </p:nvGrpSpPr>
            <p:grpSpPr>
              <a:xfrm>
                <a:off x="638175" y="28575"/>
                <a:ext cx="6064886" cy="2511620"/>
                <a:chOff x="0" y="0"/>
                <a:chExt cx="6142519" cy="1562641"/>
              </a:xfrm>
            </p:grpSpPr>
            <p:grpSp>
              <p:nvGrpSpPr>
                <p:cNvPr id="58" name="Group 116">
                  <a:extLst>
                    <a:ext uri="{FF2B5EF4-FFF2-40B4-BE49-F238E27FC236}">
                      <a16:creationId xmlns:a16="http://schemas.microsoft.com/office/drawing/2014/main" id="{64AC61E6-0661-4B20-B229-5FEB64A9C316}"/>
                    </a:ext>
                  </a:extLst>
                </p:cNvPr>
                <p:cNvGrpSpPr/>
                <p:nvPr/>
              </p:nvGrpSpPr>
              <p:grpSpPr>
                <a:xfrm>
                  <a:off x="0" y="20472"/>
                  <a:ext cx="3070745" cy="1542169"/>
                  <a:chOff x="0" y="0"/>
                  <a:chExt cx="5561462" cy="2503761"/>
                </a:xfrm>
              </p:grpSpPr>
              <p:grpSp>
                <p:nvGrpSpPr>
                  <p:cNvPr id="124" name="Group 117">
                    <a:extLst>
                      <a:ext uri="{FF2B5EF4-FFF2-40B4-BE49-F238E27FC236}">
                        <a16:creationId xmlns:a16="http://schemas.microsoft.com/office/drawing/2014/main" id="{FC233EC9-EA79-463F-8670-3E90497DD53D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5561462" cy="2503761"/>
                    <a:chOff x="0" y="0"/>
                    <a:chExt cx="5575128" cy="4258732"/>
                  </a:xfrm>
                </p:grpSpPr>
                <p:grpSp>
                  <p:nvGrpSpPr>
                    <p:cNvPr id="126" name="Group 118">
                      <a:extLst>
                        <a:ext uri="{FF2B5EF4-FFF2-40B4-BE49-F238E27FC236}">
                          <a16:creationId xmlns:a16="http://schemas.microsoft.com/office/drawing/2014/main" id="{0397A799-FD90-4CBC-B778-0B0EFC8C686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7295" y="0"/>
                      <a:ext cx="5529639" cy="448309"/>
                      <a:chOff x="0" y="0"/>
                      <a:chExt cx="6303645" cy="448309"/>
                    </a:xfrm>
                  </p:grpSpPr>
                  <p:grpSp>
                    <p:nvGrpSpPr>
                      <p:cNvPr id="165" name="Group 119">
                        <a:extLst>
                          <a:ext uri="{FF2B5EF4-FFF2-40B4-BE49-F238E27FC236}">
                            <a16:creationId xmlns:a16="http://schemas.microsoft.com/office/drawing/2014/main" id="{3A79571B-AECA-443B-B86E-29FD174158D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9525"/>
                        <a:ext cx="798195" cy="438784"/>
                        <a:chOff x="0" y="0"/>
                        <a:chExt cx="1457325" cy="495300"/>
                      </a:xfrm>
                    </p:grpSpPr>
                    <p:cxnSp>
                      <p:nvCxnSpPr>
                        <p:cNvPr id="187" name="Elbow Connector 120">
                          <a:extLst>
                            <a:ext uri="{FF2B5EF4-FFF2-40B4-BE49-F238E27FC236}">
                              <a16:creationId xmlns:a16="http://schemas.microsoft.com/office/drawing/2014/main" id="{6C0FA4BD-9EF4-41FD-A08C-B8CC6213AC11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H="1">
                          <a:off x="0" y="0"/>
                          <a:ext cx="1457325" cy="466725"/>
                        </a:xfrm>
                        <a:prstGeom prst="bentConnector3">
                          <a:avLst/>
                        </a:prstGeom>
                        <a:ln w="1905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88" name="Straight Arrow Connector 121">
                          <a:extLst>
                            <a:ext uri="{FF2B5EF4-FFF2-40B4-BE49-F238E27FC236}">
                              <a16:creationId xmlns:a16="http://schemas.microsoft.com/office/drawing/2014/main" id="{D8A48AA2-F54A-480A-BA72-72613508C90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1457325" y="9525"/>
                          <a:ext cx="0" cy="485775"/>
                        </a:xfrm>
                        <a:prstGeom prst="straightConnector1">
                          <a:avLst/>
                        </a:prstGeom>
                        <a:ln w="19050"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66" name="Group 122">
                        <a:extLst>
                          <a:ext uri="{FF2B5EF4-FFF2-40B4-BE49-F238E27FC236}">
                            <a16:creationId xmlns:a16="http://schemas.microsoft.com/office/drawing/2014/main" id="{0B2AF8D1-45DD-4D0C-B155-E7B604F9CA1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81050" y="9525"/>
                        <a:ext cx="798195" cy="438784"/>
                        <a:chOff x="0" y="0"/>
                        <a:chExt cx="1457325" cy="495300"/>
                      </a:xfrm>
                    </p:grpSpPr>
                    <p:cxnSp>
                      <p:nvCxnSpPr>
                        <p:cNvPr id="185" name="Elbow Connector 123">
                          <a:extLst>
                            <a:ext uri="{FF2B5EF4-FFF2-40B4-BE49-F238E27FC236}">
                              <a16:creationId xmlns:a16="http://schemas.microsoft.com/office/drawing/2014/main" id="{6F71BF73-FF9C-4775-AF0C-4C91878ACE8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H="1">
                          <a:off x="0" y="0"/>
                          <a:ext cx="1457325" cy="466725"/>
                        </a:xfrm>
                        <a:prstGeom prst="bentConnector3">
                          <a:avLst/>
                        </a:prstGeom>
                        <a:ln w="1905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86" name="Straight Arrow Connector 124">
                          <a:extLst>
                            <a:ext uri="{FF2B5EF4-FFF2-40B4-BE49-F238E27FC236}">
                              <a16:creationId xmlns:a16="http://schemas.microsoft.com/office/drawing/2014/main" id="{B43245E8-D51F-486B-8150-9FA942E4EB2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1457325" y="9525"/>
                          <a:ext cx="0" cy="485775"/>
                        </a:xfrm>
                        <a:prstGeom prst="straightConnector1">
                          <a:avLst/>
                        </a:prstGeom>
                        <a:ln w="19050"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67" name="Group 125">
                        <a:extLst>
                          <a:ext uri="{FF2B5EF4-FFF2-40B4-BE49-F238E27FC236}">
                            <a16:creationId xmlns:a16="http://schemas.microsoft.com/office/drawing/2014/main" id="{570038A8-0919-4729-8F76-2ECD7C9EE02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71625" y="0"/>
                        <a:ext cx="798195" cy="438784"/>
                        <a:chOff x="0" y="0"/>
                        <a:chExt cx="1457325" cy="495300"/>
                      </a:xfrm>
                    </p:grpSpPr>
                    <p:cxnSp>
                      <p:nvCxnSpPr>
                        <p:cNvPr id="183" name="Elbow Connector 126">
                          <a:extLst>
                            <a:ext uri="{FF2B5EF4-FFF2-40B4-BE49-F238E27FC236}">
                              <a16:creationId xmlns:a16="http://schemas.microsoft.com/office/drawing/2014/main" id="{F9C564E1-817D-405C-8AB7-585D8079AB7E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H="1">
                          <a:off x="0" y="0"/>
                          <a:ext cx="1457325" cy="466725"/>
                        </a:xfrm>
                        <a:prstGeom prst="bentConnector3">
                          <a:avLst/>
                        </a:prstGeom>
                        <a:ln w="1905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84" name="Straight Arrow Connector 127">
                          <a:extLst>
                            <a:ext uri="{FF2B5EF4-FFF2-40B4-BE49-F238E27FC236}">
                              <a16:creationId xmlns:a16="http://schemas.microsoft.com/office/drawing/2014/main" id="{D2013840-0CA3-4E66-82F3-4BC6BE349E8E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1457325" y="9525"/>
                          <a:ext cx="0" cy="485775"/>
                        </a:xfrm>
                        <a:prstGeom prst="straightConnector1">
                          <a:avLst/>
                        </a:prstGeom>
                        <a:ln w="19050"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68" name="Group 128">
                        <a:extLst>
                          <a:ext uri="{FF2B5EF4-FFF2-40B4-BE49-F238E27FC236}">
                            <a16:creationId xmlns:a16="http://schemas.microsoft.com/office/drawing/2014/main" id="{FC3FD6B2-7131-4B9F-B48B-CF0483D1105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352675" y="0"/>
                        <a:ext cx="798195" cy="438784"/>
                        <a:chOff x="0" y="0"/>
                        <a:chExt cx="1457325" cy="495300"/>
                      </a:xfrm>
                    </p:grpSpPr>
                    <p:cxnSp>
                      <p:nvCxnSpPr>
                        <p:cNvPr id="181" name="Elbow Connector 129">
                          <a:extLst>
                            <a:ext uri="{FF2B5EF4-FFF2-40B4-BE49-F238E27FC236}">
                              <a16:creationId xmlns:a16="http://schemas.microsoft.com/office/drawing/2014/main" id="{15F58F23-A4E0-421A-9DDD-0C512256FD1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H="1">
                          <a:off x="0" y="0"/>
                          <a:ext cx="1457325" cy="466725"/>
                        </a:xfrm>
                        <a:prstGeom prst="bentConnector3">
                          <a:avLst/>
                        </a:prstGeom>
                        <a:ln w="1905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82" name="Straight Arrow Connector 130">
                          <a:extLst>
                            <a:ext uri="{FF2B5EF4-FFF2-40B4-BE49-F238E27FC236}">
                              <a16:creationId xmlns:a16="http://schemas.microsoft.com/office/drawing/2014/main" id="{193F5189-B863-49B6-B56C-A7E8F5A25059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1457325" y="9525"/>
                          <a:ext cx="0" cy="485775"/>
                        </a:xfrm>
                        <a:prstGeom prst="straightConnector1">
                          <a:avLst/>
                        </a:prstGeom>
                        <a:ln w="19050"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69" name="Group 131">
                        <a:extLst>
                          <a:ext uri="{FF2B5EF4-FFF2-40B4-BE49-F238E27FC236}">
                            <a16:creationId xmlns:a16="http://schemas.microsoft.com/office/drawing/2014/main" id="{3180EAB5-7A51-4C7B-BF46-C6433BEEC17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52775" y="9525"/>
                        <a:ext cx="798195" cy="438784"/>
                        <a:chOff x="0" y="0"/>
                        <a:chExt cx="1457325" cy="495300"/>
                      </a:xfrm>
                    </p:grpSpPr>
                    <p:cxnSp>
                      <p:nvCxnSpPr>
                        <p:cNvPr id="179" name="Elbow Connector 132">
                          <a:extLst>
                            <a:ext uri="{FF2B5EF4-FFF2-40B4-BE49-F238E27FC236}">
                              <a16:creationId xmlns:a16="http://schemas.microsoft.com/office/drawing/2014/main" id="{B776D910-0331-4B38-AD90-0C1DE49562E6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H="1">
                          <a:off x="0" y="0"/>
                          <a:ext cx="1457325" cy="466725"/>
                        </a:xfrm>
                        <a:prstGeom prst="bentConnector3">
                          <a:avLst/>
                        </a:prstGeom>
                        <a:ln w="1905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80" name="Straight Arrow Connector 133">
                          <a:extLst>
                            <a:ext uri="{FF2B5EF4-FFF2-40B4-BE49-F238E27FC236}">
                              <a16:creationId xmlns:a16="http://schemas.microsoft.com/office/drawing/2014/main" id="{BDAD5F45-97AF-48D3-B3A4-C66CA35E7E2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1457325" y="9525"/>
                          <a:ext cx="0" cy="485775"/>
                        </a:xfrm>
                        <a:prstGeom prst="straightConnector1">
                          <a:avLst/>
                        </a:prstGeom>
                        <a:ln w="19050"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70" name="Group 134">
                        <a:extLst>
                          <a:ext uri="{FF2B5EF4-FFF2-40B4-BE49-F238E27FC236}">
                            <a16:creationId xmlns:a16="http://schemas.microsoft.com/office/drawing/2014/main" id="{6ACCF1A3-0E66-48B1-9492-BA7B62669D9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933825" y="9525"/>
                        <a:ext cx="798195" cy="438784"/>
                        <a:chOff x="0" y="0"/>
                        <a:chExt cx="1457325" cy="495300"/>
                      </a:xfrm>
                    </p:grpSpPr>
                    <p:cxnSp>
                      <p:nvCxnSpPr>
                        <p:cNvPr id="177" name="Elbow Connector 135">
                          <a:extLst>
                            <a:ext uri="{FF2B5EF4-FFF2-40B4-BE49-F238E27FC236}">
                              <a16:creationId xmlns:a16="http://schemas.microsoft.com/office/drawing/2014/main" id="{B1D030B4-81B4-4F1F-BBF6-352FF4C76E8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H="1">
                          <a:off x="0" y="0"/>
                          <a:ext cx="1457325" cy="466725"/>
                        </a:xfrm>
                        <a:prstGeom prst="bentConnector3">
                          <a:avLst/>
                        </a:prstGeom>
                        <a:ln w="1905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78" name="Straight Arrow Connector 136">
                          <a:extLst>
                            <a:ext uri="{FF2B5EF4-FFF2-40B4-BE49-F238E27FC236}">
                              <a16:creationId xmlns:a16="http://schemas.microsoft.com/office/drawing/2014/main" id="{8FDAE191-5100-4F05-800A-126C2ECA28BE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1457325" y="9525"/>
                          <a:ext cx="0" cy="485775"/>
                        </a:xfrm>
                        <a:prstGeom prst="straightConnector1">
                          <a:avLst/>
                        </a:prstGeom>
                        <a:ln w="19050"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71" name="Group 137">
                        <a:extLst>
                          <a:ext uri="{FF2B5EF4-FFF2-40B4-BE49-F238E27FC236}">
                            <a16:creationId xmlns:a16="http://schemas.microsoft.com/office/drawing/2014/main" id="{28A83403-64B9-4146-8676-E6D81E8A760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724400" y="0"/>
                        <a:ext cx="798195" cy="438784"/>
                        <a:chOff x="0" y="0"/>
                        <a:chExt cx="1457325" cy="495300"/>
                      </a:xfrm>
                    </p:grpSpPr>
                    <p:cxnSp>
                      <p:nvCxnSpPr>
                        <p:cNvPr id="175" name="Elbow Connector 138">
                          <a:extLst>
                            <a:ext uri="{FF2B5EF4-FFF2-40B4-BE49-F238E27FC236}">
                              <a16:creationId xmlns:a16="http://schemas.microsoft.com/office/drawing/2014/main" id="{0878AED6-CF39-4751-BF0C-671C4461A7A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H="1">
                          <a:off x="0" y="0"/>
                          <a:ext cx="1457325" cy="466725"/>
                        </a:xfrm>
                        <a:prstGeom prst="bentConnector3">
                          <a:avLst/>
                        </a:prstGeom>
                        <a:ln w="1905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76" name="Straight Arrow Connector 139">
                          <a:extLst>
                            <a:ext uri="{FF2B5EF4-FFF2-40B4-BE49-F238E27FC236}">
                              <a16:creationId xmlns:a16="http://schemas.microsoft.com/office/drawing/2014/main" id="{D579FB53-4D89-40B3-BE01-56FF1B9CAC79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1457325" y="9525"/>
                          <a:ext cx="0" cy="485775"/>
                        </a:xfrm>
                        <a:prstGeom prst="straightConnector1">
                          <a:avLst/>
                        </a:prstGeom>
                        <a:ln w="19050"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72" name="Group 140">
                        <a:extLst>
                          <a:ext uri="{FF2B5EF4-FFF2-40B4-BE49-F238E27FC236}">
                            <a16:creationId xmlns:a16="http://schemas.microsoft.com/office/drawing/2014/main" id="{68CDF04B-6F76-446F-9788-2B7AD0318AB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505450" y="0"/>
                        <a:ext cx="798195" cy="438784"/>
                        <a:chOff x="0" y="0"/>
                        <a:chExt cx="1457325" cy="495300"/>
                      </a:xfrm>
                    </p:grpSpPr>
                    <p:cxnSp>
                      <p:nvCxnSpPr>
                        <p:cNvPr id="173" name="Elbow Connector 141">
                          <a:extLst>
                            <a:ext uri="{FF2B5EF4-FFF2-40B4-BE49-F238E27FC236}">
                              <a16:creationId xmlns:a16="http://schemas.microsoft.com/office/drawing/2014/main" id="{EE09081E-64B7-4627-A8A7-6177DD7D6E84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H="1">
                          <a:off x="0" y="0"/>
                          <a:ext cx="1457325" cy="466725"/>
                        </a:xfrm>
                        <a:prstGeom prst="bentConnector3">
                          <a:avLst/>
                        </a:prstGeom>
                        <a:ln w="19050"/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74" name="Straight Arrow Connector 142">
                          <a:extLst>
                            <a:ext uri="{FF2B5EF4-FFF2-40B4-BE49-F238E27FC236}">
                              <a16:creationId xmlns:a16="http://schemas.microsoft.com/office/drawing/2014/main" id="{F47FFCB0-F32B-421A-9F70-8A10F906A1D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1457325" y="9525"/>
                          <a:ext cx="0" cy="485775"/>
                        </a:xfrm>
                        <a:prstGeom prst="straightConnector1">
                          <a:avLst/>
                        </a:prstGeom>
                        <a:ln w="19050"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grpSp>
                  <p:nvGrpSpPr>
                    <p:cNvPr id="127" name="Group 143">
                      <a:extLst>
                        <a:ext uri="{FF2B5EF4-FFF2-40B4-BE49-F238E27FC236}">
                          <a16:creationId xmlns:a16="http://schemas.microsoft.com/office/drawing/2014/main" id="{CEF09DC4-D4BB-428E-B970-227EA9A1A48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846161"/>
                      <a:ext cx="5568288" cy="488654"/>
                      <a:chOff x="-54092" y="36785"/>
                      <a:chExt cx="6371768" cy="488654"/>
                    </a:xfrm>
                  </p:grpSpPr>
                  <p:grpSp>
                    <p:nvGrpSpPr>
                      <p:cNvPr id="154" name="Group 144">
                        <a:extLst>
                          <a:ext uri="{FF2B5EF4-FFF2-40B4-BE49-F238E27FC236}">
                            <a16:creationId xmlns:a16="http://schemas.microsoft.com/office/drawing/2014/main" id="{A595F96B-17E2-4C54-894F-C7956B43F8E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-54092" y="36785"/>
                        <a:ext cx="3201805" cy="488654"/>
                        <a:chOff x="-51845" y="27260"/>
                        <a:chExt cx="3068792" cy="488654"/>
                      </a:xfrm>
                    </p:grpSpPr>
                    <p:grpSp>
                      <p:nvGrpSpPr>
                        <p:cNvPr id="159" name="Group 145">
                          <a:extLst>
                            <a:ext uri="{FF2B5EF4-FFF2-40B4-BE49-F238E27FC236}">
                              <a16:creationId xmlns:a16="http://schemas.microsoft.com/office/drawing/2014/main" id="{423E9AD5-67E8-4A57-A30F-B060A2E1F92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-51845" y="61346"/>
                          <a:ext cx="1571670" cy="454568"/>
                          <a:chOff x="-50235" y="23246"/>
                          <a:chExt cx="1522861" cy="454568"/>
                        </a:xfrm>
                      </p:grpSpPr>
                      <p:cxnSp>
                        <p:nvCxnSpPr>
                          <p:cNvPr id="163" name="Elbow Connector 146">
                            <a:extLst>
                              <a:ext uri="{FF2B5EF4-FFF2-40B4-BE49-F238E27FC236}">
                                <a16:creationId xmlns:a16="http://schemas.microsoft.com/office/drawing/2014/main" id="{A17576D9-7224-4436-A21B-90A386F5CA21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rot="10800000" flipV="1">
                            <a:off x="-50235" y="23246"/>
                            <a:ext cx="1522861" cy="442256"/>
                          </a:xfrm>
                          <a:prstGeom prst="bentConnector3">
                            <a:avLst>
                              <a:gd name="adj1" fmla="val 50000"/>
                            </a:avLst>
                          </a:prstGeom>
                          <a:ln w="19050">
                            <a:solidFill>
                              <a:srgbClr val="FF0000"/>
                            </a:solidFill>
                          </a:ln>
                        </p:spPr>
                        <p:style>
                          <a:lnRef idx="3">
                            <a:schemeClr val="accent2"/>
                          </a:lnRef>
                          <a:fillRef idx="0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4" name="Straight Arrow Connector 147">
                            <a:extLst>
                              <a:ext uri="{FF2B5EF4-FFF2-40B4-BE49-F238E27FC236}">
                                <a16:creationId xmlns:a16="http://schemas.microsoft.com/office/drawing/2014/main" id="{3F1E7988-9E75-4965-AB88-B01C59EB1DB5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H="1">
                            <a:off x="1458120" y="23305"/>
                            <a:ext cx="7109" cy="454509"/>
                          </a:xfrm>
                          <a:prstGeom prst="straightConnector1">
                            <a:avLst/>
                          </a:prstGeom>
                          <a:ln w="19050">
                            <a:solidFill>
                              <a:srgbClr val="FF0000"/>
                            </a:solidFill>
                            <a:tailEnd type="triangle"/>
                          </a:ln>
                        </p:spPr>
                        <p:style>
                          <a:lnRef idx="3">
                            <a:schemeClr val="accent2"/>
                          </a:lnRef>
                          <a:fillRef idx="0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160" name="Group 148">
                          <a:extLst>
                            <a:ext uri="{FF2B5EF4-FFF2-40B4-BE49-F238E27FC236}">
                              <a16:creationId xmlns:a16="http://schemas.microsoft.com/office/drawing/2014/main" id="{EE76C080-6C25-4BAF-8242-A835BB92923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542678" y="27260"/>
                          <a:ext cx="1474269" cy="477555"/>
                          <a:chOff x="-360" y="27260"/>
                          <a:chExt cx="1428484" cy="477555"/>
                        </a:xfrm>
                      </p:grpSpPr>
                      <p:cxnSp>
                        <p:nvCxnSpPr>
                          <p:cNvPr id="161" name="Elbow Connector 149">
                            <a:extLst>
                              <a:ext uri="{FF2B5EF4-FFF2-40B4-BE49-F238E27FC236}">
                                <a16:creationId xmlns:a16="http://schemas.microsoft.com/office/drawing/2014/main" id="{A5FCD807-DC7F-4E98-A759-F36CD1B1AD9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rot="10800000" flipV="1">
                            <a:off x="-360" y="27260"/>
                            <a:ext cx="1428352" cy="438519"/>
                          </a:xfrm>
                          <a:prstGeom prst="bentConnector3">
                            <a:avLst>
                              <a:gd name="adj1" fmla="val 50000"/>
                            </a:avLst>
                          </a:prstGeom>
                          <a:ln w="19050">
                            <a:solidFill>
                              <a:srgbClr val="FF0000"/>
                            </a:solidFill>
                          </a:ln>
                        </p:spPr>
                        <p:style>
                          <a:lnRef idx="3">
                            <a:schemeClr val="accent2"/>
                          </a:lnRef>
                          <a:fillRef idx="0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2" name="Straight Arrow Connector 150">
                            <a:extLst>
                              <a:ext uri="{FF2B5EF4-FFF2-40B4-BE49-F238E27FC236}">
                                <a16:creationId xmlns:a16="http://schemas.microsoft.com/office/drawing/2014/main" id="{C13FCE6C-40A0-4E9D-9F13-D4AF261BDC9F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1428124" y="28565"/>
                            <a:ext cx="0" cy="476250"/>
                          </a:xfrm>
                          <a:prstGeom prst="straightConnector1">
                            <a:avLst/>
                          </a:prstGeom>
                          <a:ln w="19050">
                            <a:solidFill>
                              <a:srgbClr val="FF0000"/>
                            </a:solidFill>
                            <a:tailEnd type="triangle"/>
                          </a:ln>
                        </p:spPr>
                        <p:style>
                          <a:lnRef idx="3">
                            <a:schemeClr val="accent2"/>
                          </a:lnRef>
                          <a:fillRef idx="0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cxnSp>
                    <p:nvCxnSpPr>
                      <p:cNvPr id="155" name="Elbow Connector 151">
                        <a:extLst>
                          <a:ext uri="{FF2B5EF4-FFF2-40B4-BE49-F238E27FC236}">
                            <a16:creationId xmlns:a16="http://schemas.microsoft.com/office/drawing/2014/main" id="{4A1A7ADA-B69A-4CD8-B7C9-1BFD61B1F0BB}"/>
                          </a:ext>
                        </a:extLst>
                      </p:cNvPr>
                      <p:cNvCxnSpPr/>
                      <p:nvPr/>
                    </p:nvCxnSpPr>
                    <p:spPr>
                      <a:xfrm rot="10800000" flipV="1">
                        <a:off x="3142140" y="38106"/>
                        <a:ext cx="1611990" cy="438150"/>
                      </a:xfrm>
                      <a:prstGeom prst="bentConnector3">
                        <a:avLst>
                          <a:gd name="adj1" fmla="val 49976"/>
                        </a:avLst>
                      </a:prstGeom>
                      <a:ln w="19050">
                        <a:solidFill>
                          <a:srgbClr val="FF0000"/>
                        </a:solidFill>
                      </a:ln>
                    </p:spPr>
                    <p:style>
                      <a:lnRef idx="3">
                        <a:schemeClr val="accent2"/>
                      </a:lnRef>
                      <a:fillRef idx="0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6" name="Straight Arrow Connector 152">
                        <a:extLst>
                          <a:ext uri="{FF2B5EF4-FFF2-40B4-BE49-F238E27FC236}">
                            <a16:creationId xmlns:a16="http://schemas.microsoft.com/office/drawing/2014/main" id="{59BE5974-2814-4128-B989-D47D2CBC7B1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750482" y="43656"/>
                        <a:ext cx="0" cy="476250"/>
                      </a:xfrm>
                      <a:prstGeom prst="straightConnector1">
                        <a:avLst/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3">
                        <a:schemeClr val="accent2"/>
                      </a:lnRef>
                      <a:fillRef idx="0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7" name="Elbow Connector 153">
                        <a:extLst>
                          <a:ext uri="{FF2B5EF4-FFF2-40B4-BE49-F238E27FC236}">
                            <a16:creationId xmlns:a16="http://schemas.microsoft.com/office/drawing/2014/main" id="{2D281A9A-CE9D-4514-849C-0DDF78227B93}"/>
                          </a:ext>
                        </a:extLst>
                      </p:cNvPr>
                      <p:cNvCxnSpPr/>
                      <p:nvPr/>
                    </p:nvCxnSpPr>
                    <p:spPr>
                      <a:xfrm rot="10800000" flipV="1">
                        <a:off x="4740600" y="36795"/>
                        <a:ext cx="1577076" cy="462026"/>
                      </a:xfrm>
                      <a:prstGeom prst="bentConnector3">
                        <a:avLst>
                          <a:gd name="adj1" fmla="val 50000"/>
                        </a:avLst>
                      </a:prstGeom>
                      <a:ln w="19050">
                        <a:solidFill>
                          <a:srgbClr val="FF0000"/>
                        </a:solidFill>
                      </a:ln>
                    </p:spPr>
                    <p:style>
                      <a:lnRef idx="3">
                        <a:schemeClr val="accent2"/>
                      </a:lnRef>
                      <a:fillRef idx="0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8" name="Straight Arrow Connector 154">
                        <a:extLst>
                          <a:ext uri="{FF2B5EF4-FFF2-40B4-BE49-F238E27FC236}">
                            <a16:creationId xmlns:a16="http://schemas.microsoft.com/office/drawing/2014/main" id="{20B7265E-E40A-4B27-ADD0-D5340C77C8D2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6306361" y="36812"/>
                        <a:ext cx="0" cy="476250"/>
                      </a:xfrm>
                      <a:prstGeom prst="straightConnector1">
                        <a:avLst/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3">
                        <a:schemeClr val="accent2"/>
                      </a:lnRef>
                      <a:fillRef idx="0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128" name="Straight Connector 155">
                      <a:extLst>
                        <a:ext uri="{FF2B5EF4-FFF2-40B4-BE49-F238E27FC236}">
                          <a16:creationId xmlns:a16="http://schemas.microsoft.com/office/drawing/2014/main" id="{4E927B6D-337B-4CF1-BF91-9B08880B91C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30155" y="416256"/>
                      <a:ext cx="0" cy="439515"/>
                    </a:xfrm>
                    <a:prstGeom prst="line">
                      <a:avLst/>
                    </a:prstGeom>
                    <a:ln w="19050"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9" name="Straight Connector 156">
                      <a:extLst>
                        <a:ext uri="{FF2B5EF4-FFF2-40B4-BE49-F238E27FC236}">
                          <a16:creationId xmlns:a16="http://schemas.microsoft.com/office/drawing/2014/main" id="{1A44BA26-0705-4104-BA2B-94D13E0C764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419367" y="443552"/>
                      <a:ext cx="0" cy="439515"/>
                    </a:xfrm>
                    <a:prstGeom prst="line">
                      <a:avLst/>
                    </a:prstGeom>
                    <a:ln w="19050"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0" name="Straight Connector 157">
                      <a:extLst>
                        <a:ext uri="{FF2B5EF4-FFF2-40B4-BE49-F238E27FC236}">
                          <a16:creationId xmlns:a16="http://schemas.microsoft.com/office/drawing/2014/main" id="{28E2DCFB-A8A5-4D42-957E-9D75615982C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101755" y="409433"/>
                      <a:ext cx="0" cy="439420"/>
                    </a:xfrm>
                    <a:prstGeom prst="line">
                      <a:avLst/>
                    </a:prstGeom>
                    <a:ln w="19050"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1" name="Straight Connector 158">
                      <a:extLst>
                        <a:ext uri="{FF2B5EF4-FFF2-40B4-BE49-F238E27FC236}">
                          <a16:creationId xmlns:a16="http://schemas.microsoft.com/office/drawing/2014/main" id="{B327F2E6-F6D3-46EB-8027-F8FC3B300BF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797791" y="436728"/>
                      <a:ext cx="0" cy="439515"/>
                    </a:xfrm>
                    <a:prstGeom prst="line">
                      <a:avLst/>
                    </a:prstGeom>
                    <a:ln w="19050"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2" name="Straight Connector 159">
                      <a:extLst>
                        <a:ext uri="{FF2B5EF4-FFF2-40B4-BE49-F238E27FC236}">
                          <a16:creationId xmlns:a16="http://schemas.microsoft.com/office/drawing/2014/main" id="{26EBD1E0-4896-4EB5-9BAF-9AA0F1CD6B3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493827" y="395785"/>
                      <a:ext cx="0" cy="439420"/>
                    </a:xfrm>
                    <a:prstGeom prst="line">
                      <a:avLst/>
                    </a:prstGeom>
                    <a:ln w="19050"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3" name="Straight Connector 160">
                      <a:extLst>
                        <a:ext uri="{FF2B5EF4-FFF2-40B4-BE49-F238E27FC236}">
                          <a16:creationId xmlns:a16="http://schemas.microsoft.com/office/drawing/2014/main" id="{E1B0D529-82E6-4D39-978D-6431852784D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189863" y="429904"/>
                      <a:ext cx="0" cy="439420"/>
                    </a:xfrm>
                    <a:prstGeom prst="line">
                      <a:avLst/>
                    </a:prstGeom>
                    <a:ln w="19050"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4" name="Straight Connector 161">
                      <a:extLst>
                        <a:ext uri="{FF2B5EF4-FFF2-40B4-BE49-F238E27FC236}">
                          <a16:creationId xmlns:a16="http://schemas.microsoft.com/office/drawing/2014/main" id="{D46D2524-490D-4CF2-AFB6-8A4CB38C733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865427" y="388961"/>
                      <a:ext cx="0" cy="439420"/>
                    </a:xfrm>
                    <a:prstGeom prst="line">
                      <a:avLst/>
                    </a:prstGeom>
                    <a:ln w="19050"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5" name="Straight Connector 162">
                      <a:extLst>
                        <a:ext uri="{FF2B5EF4-FFF2-40B4-BE49-F238E27FC236}">
                          <a16:creationId xmlns:a16="http://schemas.microsoft.com/office/drawing/2014/main" id="{762D00D7-2E50-4053-9DB4-CC8319922F6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561463" y="423080"/>
                      <a:ext cx="0" cy="439420"/>
                    </a:xfrm>
                    <a:prstGeom prst="line">
                      <a:avLst/>
                    </a:prstGeom>
                    <a:ln w="19050"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" name="Straight Connector 163">
                      <a:extLst>
                        <a:ext uri="{FF2B5EF4-FFF2-40B4-BE49-F238E27FC236}">
                          <a16:creationId xmlns:a16="http://schemas.microsoft.com/office/drawing/2014/main" id="{539A29ED-628D-4337-AD5E-D487070FF26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419367" y="1310185"/>
                      <a:ext cx="0" cy="439515"/>
                    </a:xfrm>
                    <a:prstGeom prst="line">
                      <a:avLst/>
                    </a:prstGeom>
                    <a:ln w="19050"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7" name="Straight Connector 164">
                      <a:extLst>
                        <a:ext uri="{FF2B5EF4-FFF2-40B4-BE49-F238E27FC236}">
                          <a16:creationId xmlns:a16="http://schemas.microsoft.com/office/drawing/2014/main" id="{019C61D8-B049-4AB2-AD32-CDEC8E25C51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797791" y="1330656"/>
                      <a:ext cx="0" cy="439515"/>
                    </a:xfrm>
                    <a:prstGeom prst="line">
                      <a:avLst/>
                    </a:prstGeom>
                    <a:ln w="19050"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8" name="Straight Connector 165">
                      <a:extLst>
                        <a:ext uri="{FF2B5EF4-FFF2-40B4-BE49-F238E27FC236}">
                          <a16:creationId xmlns:a16="http://schemas.microsoft.com/office/drawing/2014/main" id="{0B8BC878-68CB-4DEC-BE66-A05089B6936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196687" y="1289713"/>
                      <a:ext cx="0" cy="439515"/>
                    </a:xfrm>
                    <a:prstGeom prst="line">
                      <a:avLst/>
                    </a:prstGeom>
                    <a:ln w="19050"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9" name="Straight Connector 166">
                      <a:extLst>
                        <a:ext uri="{FF2B5EF4-FFF2-40B4-BE49-F238E27FC236}">
                          <a16:creationId xmlns:a16="http://schemas.microsoft.com/office/drawing/2014/main" id="{AFE3B8E9-17E6-4EED-AE24-817D84193BB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568287" y="1289713"/>
                      <a:ext cx="0" cy="439515"/>
                    </a:xfrm>
                    <a:prstGeom prst="line">
                      <a:avLst/>
                    </a:prstGeom>
                    <a:ln w="19050"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40" name="Group 167">
                      <a:extLst>
                        <a:ext uri="{FF2B5EF4-FFF2-40B4-BE49-F238E27FC236}">
                          <a16:creationId xmlns:a16="http://schemas.microsoft.com/office/drawing/2014/main" id="{C8BE6B52-B65B-4953-BD7F-B386E62DBA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943" y="1746913"/>
                      <a:ext cx="5527344" cy="487842"/>
                      <a:chOff x="0" y="0"/>
                      <a:chExt cx="5527344" cy="487842"/>
                    </a:xfrm>
                  </p:grpSpPr>
                  <p:grpSp>
                    <p:nvGrpSpPr>
                      <p:cNvPr id="148" name="Group 168">
                        <a:extLst>
                          <a:ext uri="{FF2B5EF4-FFF2-40B4-BE49-F238E27FC236}">
                            <a16:creationId xmlns:a16="http://schemas.microsoft.com/office/drawing/2014/main" id="{3477B165-9043-4858-852B-E211E60BEDE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20472"/>
                        <a:ext cx="2756848" cy="467370"/>
                        <a:chOff x="0" y="0"/>
                        <a:chExt cx="2756848" cy="467370"/>
                      </a:xfrm>
                    </p:grpSpPr>
                    <p:cxnSp>
                      <p:nvCxnSpPr>
                        <p:cNvPr id="152" name="Elbow Connector 169">
                          <a:extLst>
                            <a:ext uri="{FF2B5EF4-FFF2-40B4-BE49-F238E27FC236}">
                              <a16:creationId xmlns:a16="http://schemas.microsoft.com/office/drawing/2014/main" id="{4118DD73-DC53-49BD-A39A-7BB29398368E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0" y="0"/>
                          <a:ext cx="2750307" cy="467370"/>
                        </a:xfrm>
                        <a:prstGeom prst="bentConnector3">
                          <a:avLst>
                            <a:gd name="adj1" fmla="val 50012"/>
                          </a:avLst>
                        </a:prstGeom>
                        <a:ln w="19050">
                          <a:solidFill>
                            <a:srgbClr val="FFC000"/>
                          </a:solidFill>
                        </a:ln>
                      </p:spPr>
                      <p:style>
                        <a:lnRef idx="3">
                          <a:schemeClr val="accent6"/>
                        </a:lnRef>
                        <a:fillRef idx="0">
                          <a:schemeClr val="accent6"/>
                        </a:fillRef>
                        <a:effectRef idx="2">
                          <a:schemeClr val="accent6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3" name="Straight Arrow Connector 170">
                          <a:extLst>
                            <a:ext uri="{FF2B5EF4-FFF2-40B4-BE49-F238E27FC236}">
                              <a16:creationId xmlns:a16="http://schemas.microsoft.com/office/drawing/2014/main" id="{49C00404-CE05-44AE-AF22-D3F22DA2F039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2756848" y="0"/>
                          <a:ext cx="0" cy="467360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rgbClr val="FFC000"/>
                          </a:solidFill>
                          <a:tailEnd type="triangle"/>
                        </a:ln>
                      </p:spPr>
                      <p:style>
                        <a:lnRef idx="3">
                          <a:schemeClr val="accent6"/>
                        </a:lnRef>
                        <a:fillRef idx="0">
                          <a:schemeClr val="accent6"/>
                        </a:fillRef>
                        <a:effectRef idx="2">
                          <a:schemeClr val="accent6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49" name="Group 171">
                        <a:extLst>
                          <a:ext uri="{FF2B5EF4-FFF2-40B4-BE49-F238E27FC236}">
                            <a16:creationId xmlns:a16="http://schemas.microsoft.com/office/drawing/2014/main" id="{67BF4C24-32BE-4385-B1C2-E1DF380495A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770496" y="0"/>
                        <a:ext cx="2756848" cy="467370"/>
                        <a:chOff x="0" y="0"/>
                        <a:chExt cx="2756848" cy="467370"/>
                      </a:xfrm>
                    </p:grpSpPr>
                    <p:cxnSp>
                      <p:nvCxnSpPr>
                        <p:cNvPr id="150" name="Elbow Connector 172">
                          <a:extLst>
                            <a:ext uri="{FF2B5EF4-FFF2-40B4-BE49-F238E27FC236}">
                              <a16:creationId xmlns:a16="http://schemas.microsoft.com/office/drawing/2014/main" id="{CA8FC2E4-651F-4E7B-8481-215239BE2E4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0" y="0"/>
                          <a:ext cx="2750307" cy="467370"/>
                        </a:xfrm>
                        <a:prstGeom prst="bentConnector3">
                          <a:avLst>
                            <a:gd name="adj1" fmla="val 50012"/>
                          </a:avLst>
                        </a:prstGeom>
                        <a:ln w="19050">
                          <a:solidFill>
                            <a:srgbClr val="FFC000"/>
                          </a:solidFill>
                        </a:ln>
                      </p:spPr>
                      <p:style>
                        <a:lnRef idx="3">
                          <a:schemeClr val="accent6"/>
                        </a:lnRef>
                        <a:fillRef idx="0">
                          <a:schemeClr val="accent6"/>
                        </a:fillRef>
                        <a:effectRef idx="2">
                          <a:schemeClr val="accent6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1" name="Straight Arrow Connector 173">
                          <a:extLst>
                            <a:ext uri="{FF2B5EF4-FFF2-40B4-BE49-F238E27FC236}">
                              <a16:creationId xmlns:a16="http://schemas.microsoft.com/office/drawing/2014/main" id="{FD964D43-CA18-4D0E-8F22-22739839CC4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2756848" y="0"/>
                          <a:ext cx="0" cy="467360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rgbClr val="FFC000"/>
                          </a:solidFill>
                          <a:tailEnd type="triangle"/>
                        </a:ln>
                      </p:spPr>
                      <p:style>
                        <a:lnRef idx="3">
                          <a:schemeClr val="accent6"/>
                        </a:lnRef>
                        <a:fillRef idx="0">
                          <a:schemeClr val="accent6"/>
                        </a:fillRef>
                        <a:effectRef idx="2">
                          <a:schemeClr val="accent6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grpSp>
                  <p:nvGrpSpPr>
                    <p:cNvPr id="141" name="Group 174">
                      <a:extLst>
                        <a:ext uri="{FF2B5EF4-FFF2-40B4-BE49-F238E27FC236}">
                          <a16:creationId xmlns:a16="http://schemas.microsoft.com/office/drawing/2014/main" id="{D1156017-3B1C-490E-B5BD-F86755CA7E5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235" y="2673456"/>
                      <a:ext cx="5506893" cy="546090"/>
                      <a:chOff x="-4" y="-8329"/>
                      <a:chExt cx="5506893" cy="546090"/>
                    </a:xfrm>
                  </p:grpSpPr>
                  <p:cxnSp>
                    <p:nvCxnSpPr>
                      <p:cNvPr id="146" name="Elbow Connector 175">
                        <a:extLst>
                          <a:ext uri="{FF2B5EF4-FFF2-40B4-BE49-F238E27FC236}">
                            <a16:creationId xmlns:a16="http://schemas.microsoft.com/office/drawing/2014/main" id="{DC9FFE4E-F0CF-424D-A626-BBA416E5AD7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-4" y="-8329"/>
                        <a:ext cx="5506893" cy="546090"/>
                      </a:xfrm>
                      <a:prstGeom prst="bentConnector3">
                        <a:avLst>
                          <a:gd name="adj1" fmla="val 49626"/>
                        </a:avLst>
                      </a:prstGeom>
                      <a:ln w="19050">
                        <a:solidFill>
                          <a:srgbClr val="00B050"/>
                        </a:solidFill>
                      </a:ln>
                    </p:spPr>
                    <p:style>
                      <a:lnRef idx="3">
                        <a:schemeClr val="dk1"/>
                      </a:lnRef>
                      <a:fillRef idx="0">
                        <a:schemeClr val="dk1"/>
                      </a:fillRef>
                      <a:effectRef idx="2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7" name="Straight Arrow Connector 176">
                        <a:extLst>
                          <a:ext uri="{FF2B5EF4-FFF2-40B4-BE49-F238E27FC236}">
                            <a16:creationId xmlns:a16="http://schemas.microsoft.com/office/drawing/2014/main" id="{7B4A0A7D-5730-421C-AE37-C927CD3C4135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5493258" y="-7729"/>
                        <a:ext cx="0" cy="511791"/>
                      </a:xfrm>
                      <a:prstGeom prst="straightConnector1">
                        <a:avLst/>
                      </a:prstGeom>
                      <a:ln w="1905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3">
                        <a:schemeClr val="dk1"/>
                      </a:lnRef>
                      <a:fillRef idx="0">
                        <a:schemeClr val="dk1"/>
                      </a:fillRef>
                      <a:effectRef idx="2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142" name="Straight Connector 177">
                      <a:extLst>
                        <a:ext uri="{FF2B5EF4-FFF2-40B4-BE49-F238E27FC236}">
                          <a16:creationId xmlns:a16="http://schemas.microsoft.com/office/drawing/2014/main" id="{2F29152E-B2FC-4A34-8D65-7DEC2E23861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5111" y="4258732"/>
                      <a:ext cx="5499847" cy="0"/>
                    </a:xfrm>
                    <a:prstGeom prst="line">
                      <a:avLst/>
                    </a:prstGeom>
                    <a:ln w="1905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3">
                      <a:schemeClr val="accent1"/>
                    </a:lnRef>
                    <a:fillRef idx="0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3" name="Straight Connector 178">
                      <a:extLst>
                        <a:ext uri="{FF2B5EF4-FFF2-40B4-BE49-F238E27FC236}">
                          <a16:creationId xmlns:a16="http://schemas.microsoft.com/office/drawing/2014/main" id="{FE5493DD-FB68-4FE7-8D2E-B38C1EFC0A3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793114" y="2234539"/>
                      <a:ext cx="0" cy="439515"/>
                    </a:xfrm>
                    <a:prstGeom prst="line">
                      <a:avLst/>
                    </a:prstGeom>
                    <a:ln w="19050"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4" name="Straight Connector 179">
                      <a:extLst>
                        <a:ext uri="{FF2B5EF4-FFF2-40B4-BE49-F238E27FC236}">
                          <a16:creationId xmlns:a16="http://schemas.microsoft.com/office/drawing/2014/main" id="{2C4696D8-E300-432E-80A3-8B7B1037E44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568289" y="2199719"/>
                      <a:ext cx="0" cy="439515"/>
                    </a:xfrm>
                    <a:prstGeom prst="line">
                      <a:avLst/>
                    </a:prstGeom>
                    <a:ln w="19050"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5" name="Straight Connector 180">
                      <a:extLst>
                        <a:ext uri="{FF2B5EF4-FFF2-40B4-BE49-F238E27FC236}">
                          <a16:creationId xmlns:a16="http://schemas.microsoft.com/office/drawing/2014/main" id="{585980E8-71B0-484C-9B96-43693D0C262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568289" y="3185847"/>
                      <a:ext cx="0" cy="439515"/>
                    </a:xfrm>
                    <a:prstGeom prst="line">
                      <a:avLst/>
                    </a:prstGeom>
                    <a:ln w="19050"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25" name="Straight Connector 181">
                    <a:extLst>
                      <a:ext uri="{FF2B5EF4-FFF2-40B4-BE49-F238E27FC236}">
                        <a16:creationId xmlns:a16="http://schemas.microsoft.com/office/drawing/2014/main" id="{7DED1288-037F-4141-896E-87448B04F52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554602" y="2122189"/>
                    <a:ext cx="0" cy="374748"/>
                  </a:xfrm>
                  <a:prstGeom prst="line">
                    <a:avLst/>
                  </a:prstGeom>
                  <a:ln w="1905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" name="Group 183">
                  <a:extLst>
                    <a:ext uri="{FF2B5EF4-FFF2-40B4-BE49-F238E27FC236}">
                      <a16:creationId xmlns:a16="http://schemas.microsoft.com/office/drawing/2014/main" id="{44388B02-9A90-428D-B207-A3B5C117BC84}"/>
                    </a:ext>
                  </a:extLst>
                </p:cNvPr>
                <p:cNvGrpSpPr/>
                <p:nvPr/>
              </p:nvGrpSpPr>
              <p:grpSpPr>
                <a:xfrm>
                  <a:off x="3057099" y="0"/>
                  <a:ext cx="3070141" cy="1312815"/>
                  <a:chOff x="0" y="0"/>
                  <a:chExt cx="5574029" cy="3625362"/>
                </a:xfrm>
              </p:grpSpPr>
              <p:grpSp>
                <p:nvGrpSpPr>
                  <p:cNvPr id="62" name="Group 184">
                    <a:extLst>
                      <a:ext uri="{FF2B5EF4-FFF2-40B4-BE49-F238E27FC236}">
                        <a16:creationId xmlns:a16="http://schemas.microsoft.com/office/drawing/2014/main" id="{1EEEB8B8-38A4-4D15-B3AD-786D251DAF5F}"/>
                      </a:ext>
                    </a:extLst>
                  </p:cNvPr>
                  <p:cNvGrpSpPr/>
                  <p:nvPr/>
                </p:nvGrpSpPr>
                <p:grpSpPr>
                  <a:xfrm>
                    <a:off x="27295" y="0"/>
                    <a:ext cx="5529639" cy="448309"/>
                    <a:chOff x="0" y="0"/>
                    <a:chExt cx="6303645" cy="448309"/>
                  </a:xfrm>
                </p:grpSpPr>
                <p:grpSp>
                  <p:nvGrpSpPr>
                    <p:cNvPr id="100" name="Group 185">
                      <a:extLst>
                        <a:ext uri="{FF2B5EF4-FFF2-40B4-BE49-F238E27FC236}">
                          <a16:creationId xmlns:a16="http://schemas.microsoft.com/office/drawing/2014/main" id="{18CD9A61-22C1-484E-86F3-17E4D81DA5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9525"/>
                      <a:ext cx="798195" cy="438784"/>
                      <a:chOff x="0" y="0"/>
                      <a:chExt cx="1457325" cy="495300"/>
                    </a:xfrm>
                  </p:grpSpPr>
                  <p:cxnSp>
                    <p:nvCxnSpPr>
                      <p:cNvPr id="122" name="Elbow Connector 186">
                        <a:extLst>
                          <a:ext uri="{FF2B5EF4-FFF2-40B4-BE49-F238E27FC236}">
                            <a16:creationId xmlns:a16="http://schemas.microsoft.com/office/drawing/2014/main" id="{F121C155-FBFB-441D-B8F8-73EC99F0B7AF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0" y="0"/>
                        <a:ext cx="1457325" cy="466725"/>
                      </a:xfrm>
                      <a:prstGeom prst="bentConnector3">
                        <a:avLst/>
                      </a:prstGeom>
                      <a:ln w="1905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3" name="Straight Arrow Connector 187">
                        <a:extLst>
                          <a:ext uri="{FF2B5EF4-FFF2-40B4-BE49-F238E27FC236}">
                            <a16:creationId xmlns:a16="http://schemas.microsoft.com/office/drawing/2014/main" id="{CC93FCE1-8CB4-45F7-8645-B241E1AD0A82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457325" y="9525"/>
                        <a:ext cx="0" cy="485775"/>
                      </a:xfrm>
                      <a:prstGeom prst="straightConnector1">
                        <a:avLst/>
                      </a:prstGeom>
                      <a:ln w="19050"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01" name="Group 188">
                      <a:extLst>
                        <a:ext uri="{FF2B5EF4-FFF2-40B4-BE49-F238E27FC236}">
                          <a16:creationId xmlns:a16="http://schemas.microsoft.com/office/drawing/2014/main" id="{FB076599-99ED-470C-88AD-8571D5B5482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1050" y="9525"/>
                      <a:ext cx="798195" cy="438784"/>
                      <a:chOff x="0" y="0"/>
                      <a:chExt cx="1457325" cy="495300"/>
                    </a:xfrm>
                  </p:grpSpPr>
                  <p:cxnSp>
                    <p:nvCxnSpPr>
                      <p:cNvPr id="120" name="Elbow Connector 189">
                        <a:extLst>
                          <a:ext uri="{FF2B5EF4-FFF2-40B4-BE49-F238E27FC236}">
                            <a16:creationId xmlns:a16="http://schemas.microsoft.com/office/drawing/2014/main" id="{A1D472F0-0A8E-4EF9-A066-4D0B93315DCE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0" y="0"/>
                        <a:ext cx="1457325" cy="466725"/>
                      </a:xfrm>
                      <a:prstGeom prst="bentConnector3">
                        <a:avLst/>
                      </a:prstGeom>
                      <a:ln w="1905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1" name="Straight Arrow Connector 190">
                        <a:extLst>
                          <a:ext uri="{FF2B5EF4-FFF2-40B4-BE49-F238E27FC236}">
                            <a16:creationId xmlns:a16="http://schemas.microsoft.com/office/drawing/2014/main" id="{A5B04FC8-907E-4424-9A55-BC3F6F76A03D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457325" y="9525"/>
                        <a:ext cx="0" cy="485775"/>
                      </a:xfrm>
                      <a:prstGeom prst="straightConnector1">
                        <a:avLst/>
                      </a:prstGeom>
                      <a:ln w="19050"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02" name="Group 191">
                      <a:extLst>
                        <a:ext uri="{FF2B5EF4-FFF2-40B4-BE49-F238E27FC236}">
                          <a16:creationId xmlns:a16="http://schemas.microsoft.com/office/drawing/2014/main" id="{B82E05A8-0B00-4446-B0A3-DF5441AEEFC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71625" y="0"/>
                      <a:ext cx="798195" cy="438784"/>
                      <a:chOff x="0" y="0"/>
                      <a:chExt cx="1457325" cy="495300"/>
                    </a:xfrm>
                  </p:grpSpPr>
                  <p:cxnSp>
                    <p:nvCxnSpPr>
                      <p:cNvPr id="118" name="Elbow Connector 192">
                        <a:extLst>
                          <a:ext uri="{FF2B5EF4-FFF2-40B4-BE49-F238E27FC236}">
                            <a16:creationId xmlns:a16="http://schemas.microsoft.com/office/drawing/2014/main" id="{6D94EEAD-4002-4502-BE45-0F2EEA4034BE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0" y="0"/>
                        <a:ext cx="1457325" cy="466725"/>
                      </a:xfrm>
                      <a:prstGeom prst="bentConnector3">
                        <a:avLst/>
                      </a:prstGeom>
                      <a:ln w="1905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9" name="Straight Arrow Connector 193">
                        <a:extLst>
                          <a:ext uri="{FF2B5EF4-FFF2-40B4-BE49-F238E27FC236}">
                            <a16:creationId xmlns:a16="http://schemas.microsoft.com/office/drawing/2014/main" id="{AC3AABA9-BB53-4FA5-9872-35EEA1847139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457325" y="9525"/>
                        <a:ext cx="0" cy="485775"/>
                      </a:xfrm>
                      <a:prstGeom prst="straightConnector1">
                        <a:avLst/>
                      </a:prstGeom>
                      <a:ln w="19050"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03" name="Group 194">
                      <a:extLst>
                        <a:ext uri="{FF2B5EF4-FFF2-40B4-BE49-F238E27FC236}">
                          <a16:creationId xmlns:a16="http://schemas.microsoft.com/office/drawing/2014/main" id="{5DE1535B-5AE2-416B-804A-D445F46D89E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52675" y="0"/>
                      <a:ext cx="798195" cy="438784"/>
                      <a:chOff x="0" y="0"/>
                      <a:chExt cx="1457325" cy="495300"/>
                    </a:xfrm>
                  </p:grpSpPr>
                  <p:cxnSp>
                    <p:nvCxnSpPr>
                      <p:cNvPr id="116" name="Elbow Connector 195">
                        <a:extLst>
                          <a:ext uri="{FF2B5EF4-FFF2-40B4-BE49-F238E27FC236}">
                            <a16:creationId xmlns:a16="http://schemas.microsoft.com/office/drawing/2014/main" id="{E51F6045-95B4-4B55-B6BA-EF7709B443E5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0" y="0"/>
                        <a:ext cx="1457325" cy="466725"/>
                      </a:xfrm>
                      <a:prstGeom prst="bentConnector3">
                        <a:avLst/>
                      </a:prstGeom>
                      <a:ln w="1905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7" name="Straight Arrow Connector 196">
                        <a:extLst>
                          <a:ext uri="{FF2B5EF4-FFF2-40B4-BE49-F238E27FC236}">
                            <a16:creationId xmlns:a16="http://schemas.microsoft.com/office/drawing/2014/main" id="{857F3DC3-A1D6-4B09-BEB7-3A1B73DAEB2F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457325" y="9525"/>
                        <a:ext cx="0" cy="485775"/>
                      </a:xfrm>
                      <a:prstGeom prst="straightConnector1">
                        <a:avLst/>
                      </a:prstGeom>
                      <a:ln w="19050"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04" name="Group 197">
                      <a:extLst>
                        <a:ext uri="{FF2B5EF4-FFF2-40B4-BE49-F238E27FC236}">
                          <a16:creationId xmlns:a16="http://schemas.microsoft.com/office/drawing/2014/main" id="{C8157673-9F58-4357-92DA-32CE71F214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52775" y="9525"/>
                      <a:ext cx="798195" cy="438784"/>
                      <a:chOff x="0" y="0"/>
                      <a:chExt cx="1457325" cy="495300"/>
                    </a:xfrm>
                  </p:grpSpPr>
                  <p:cxnSp>
                    <p:nvCxnSpPr>
                      <p:cNvPr id="114" name="Elbow Connector 198">
                        <a:extLst>
                          <a:ext uri="{FF2B5EF4-FFF2-40B4-BE49-F238E27FC236}">
                            <a16:creationId xmlns:a16="http://schemas.microsoft.com/office/drawing/2014/main" id="{9310B6A4-DF02-4A26-9B30-80028391EC7D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0" y="0"/>
                        <a:ext cx="1457325" cy="466725"/>
                      </a:xfrm>
                      <a:prstGeom prst="bentConnector3">
                        <a:avLst/>
                      </a:prstGeom>
                      <a:ln w="1905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5" name="Straight Arrow Connector 199">
                        <a:extLst>
                          <a:ext uri="{FF2B5EF4-FFF2-40B4-BE49-F238E27FC236}">
                            <a16:creationId xmlns:a16="http://schemas.microsoft.com/office/drawing/2014/main" id="{6A22728D-F6A8-49F4-83B7-68B4C1E2B297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457325" y="9525"/>
                        <a:ext cx="0" cy="485775"/>
                      </a:xfrm>
                      <a:prstGeom prst="straightConnector1">
                        <a:avLst/>
                      </a:prstGeom>
                      <a:ln w="19050"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05" name="Group 200">
                      <a:extLst>
                        <a:ext uri="{FF2B5EF4-FFF2-40B4-BE49-F238E27FC236}">
                          <a16:creationId xmlns:a16="http://schemas.microsoft.com/office/drawing/2014/main" id="{96550DA2-2411-4D87-BAFD-71E334721B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33825" y="9525"/>
                      <a:ext cx="798195" cy="438784"/>
                      <a:chOff x="0" y="0"/>
                      <a:chExt cx="1457325" cy="495300"/>
                    </a:xfrm>
                  </p:grpSpPr>
                  <p:cxnSp>
                    <p:nvCxnSpPr>
                      <p:cNvPr id="112" name="Elbow Connector 201">
                        <a:extLst>
                          <a:ext uri="{FF2B5EF4-FFF2-40B4-BE49-F238E27FC236}">
                            <a16:creationId xmlns:a16="http://schemas.microsoft.com/office/drawing/2014/main" id="{7F52EEA0-D6B1-4272-9087-752AA50AF3A7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0" y="0"/>
                        <a:ext cx="1457325" cy="466725"/>
                      </a:xfrm>
                      <a:prstGeom prst="bentConnector3">
                        <a:avLst/>
                      </a:prstGeom>
                      <a:ln w="1905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3" name="Straight Arrow Connector 202">
                        <a:extLst>
                          <a:ext uri="{FF2B5EF4-FFF2-40B4-BE49-F238E27FC236}">
                            <a16:creationId xmlns:a16="http://schemas.microsoft.com/office/drawing/2014/main" id="{F3CA058C-C36A-4249-8DFB-836A9D6B39C7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457325" y="9525"/>
                        <a:ext cx="0" cy="485775"/>
                      </a:xfrm>
                      <a:prstGeom prst="straightConnector1">
                        <a:avLst/>
                      </a:prstGeom>
                      <a:ln w="19050"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06" name="Group 203">
                      <a:extLst>
                        <a:ext uri="{FF2B5EF4-FFF2-40B4-BE49-F238E27FC236}">
                          <a16:creationId xmlns:a16="http://schemas.microsoft.com/office/drawing/2014/main" id="{6BAF4E0B-5FE6-4752-8DBD-F0661BC53A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724400" y="0"/>
                      <a:ext cx="798195" cy="438784"/>
                      <a:chOff x="0" y="0"/>
                      <a:chExt cx="1457325" cy="495300"/>
                    </a:xfrm>
                  </p:grpSpPr>
                  <p:cxnSp>
                    <p:nvCxnSpPr>
                      <p:cNvPr id="110" name="Elbow Connector 204">
                        <a:extLst>
                          <a:ext uri="{FF2B5EF4-FFF2-40B4-BE49-F238E27FC236}">
                            <a16:creationId xmlns:a16="http://schemas.microsoft.com/office/drawing/2014/main" id="{1D5E8C77-8E12-4B23-AB46-45B29E7BA0E0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0" y="0"/>
                        <a:ext cx="1457325" cy="466725"/>
                      </a:xfrm>
                      <a:prstGeom prst="bentConnector3">
                        <a:avLst/>
                      </a:prstGeom>
                      <a:ln w="1905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1" name="Straight Arrow Connector 205">
                        <a:extLst>
                          <a:ext uri="{FF2B5EF4-FFF2-40B4-BE49-F238E27FC236}">
                            <a16:creationId xmlns:a16="http://schemas.microsoft.com/office/drawing/2014/main" id="{6FAD7AC1-1F1C-4D47-8228-1A13BCE0AAB6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457325" y="9525"/>
                        <a:ext cx="0" cy="485775"/>
                      </a:xfrm>
                      <a:prstGeom prst="straightConnector1">
                        <a:avLst/>
                      </a:prstGeom>
                      <a:ln w="19050"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07" name="Group 206">
                      <a:extLst>
                        <a:ext uri="{FF2B5EF4-FFF2-40B4-BE49-F238E27FC236}">
                          <a16:creationId xmlns:a16="http://schemas.microsoft.com/office/drawing/2014/main" id="{2DA14526-6524-4D45-8BEE-A95E444010C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05450" y="0"/>
                      <a:ext cx="798195" cy="438784"/>
                      <a:chOff x="0" y="0"/>
                      <a:chExt cx="1457325" cy="495300"/>
                    </a:xfrm>
                  </p:grpSpPr>
                  <p:cxnSp>
                    <p:nvCxnSpPr>
                      <p:cNvPr id="108" name="Elbow Connector 207">
                        <a:extLst>
                          <a:ext uri="{FF2B5EF4-FFF2-40B4-BE49-F238E27FC236}">
                            <a16:creationId xmlns:a16="http://schemas.microsoft.com/office/drawing/2014/main" id="{2FA0B2DA-63D5-4C28-BFBB-E6A55652BE47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0" y="0"/>
                        <a:ext cx="1457325" cy="466725"/>
                      </a:xfrm>
                      <a:prstGeom prst="bentConnector3">
                        <a:avLst/>
                      </a:prstGeom>
                      <a:ln w="1905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9" name="Straight Arrow Connector 208">
                        <a:extLst>
                          <a:ext uri="{FF2B5EF4-FFF2-40B4-BE49-F238E27FC236}">
                            <a16:creationId xmlns:a16="http://schemas.microsoft.com/office/drawing/2014/main" id="{CB6B5EB1-0DA0-4E13-8B5D-1BA71C3E7AE3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457325" y="9525"/>
                        <a:ext cx="0" cy="485775"/>
                      </a:xfrm>
                      <a:prstGeom prst="straightConnector1">
                        <a:avLst/>
                      </a:prstGeom>
                      <a:ln w="19050"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63" name="Group 209">
                    <a:extLst>
                      <a:ext uri="{FF2B5EF4-FFF2-40B4-BE49-F238E27FC236}">
                        <a16:creationId xmlns:a16="http://schemas.microsoft.com/office/drawing/2014/main" id="{FCAC9434-8CC1-4A88-ABDD-DD21968E61EB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846161"/>
                    <a:ext cx="5568288" cy="488654"/>
                    <a:chOff x="-54092" y="36785"/>
                    <a:chExt cx="6371768" cy="488654"/>
                  </a:xfrm>
                </p:grpSpPr>
                <p:grpSp>
                  <p:nvGrpSpPr>
                    <p:cNvPr id="89" name="Group 210">
                      <a:extLst>
                        <a:ext uri="{FF2B5EF4-FFF2-40B4-BE49-F238E27FC236}">
                          <a16:creationId xmlns:a16="http://schemas.microsoft.com/office/drawing/2014/main" id="{C9337242-D272-4A87-8A8C-14C5A3F1B7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54092" y="36785"/>
                      <a:ext cx="3201805" cy="488654"/>
                      <a:chOff x="-51845" y="27260"/>
                      <a:chExt cx="3068792" cy="488654"/>
                    </a:xfrm>
                  </p:grpSpPr>
                  <p:grpSp>
                    <p:nvGrpSpPr>
                      <p:cNvPr id="94" name="Group 211">
                        <a:extLst>
                          <a:ext uri="{FF2B5EF4-FFF2-40B4-BE49-F238E27FC236}">
                            <a16:creationId xmlns:a16="http://schemas.microsoft.com/office/drawing/2014/main" id="{24B10070-8785-4408-B81D-2CC6F70AA70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-51845" y="61346"/>
                        <a:ext cx="1571670" cy="454568"/>
                        <a:chOff x="-50235" y="23246"/>
                        <a:chExt cx="1522861" cy="454568"/>
                      </a:xfrm>
                    </p:grpSpPr>
                    <p:cxnSp>
                      <p:nvCxnSpPr>
                        <p:cNvPr id="98" name="Elbow Connector 212">
                          <a:extLst>
                            <a:ext uri="{FF2B5EF4-FFF2-40B4-BE49-F238E27FC236}">
                              <a16:creationId xmlns:a16="http://schemas.microsoft.com/office/drawing/2014/main" id="{A31FE70A-92F8-4D26-B456-BEDB308229E3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rot="10800000" flipV="1">
                          <a:off x="-50235" y="23246"/>
                          <a:ext cx="1522861" cy="442256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ln w="19050">
                          <a:solidFill>
                            <a:srgbClr val="FF0000"/>
                          </a:solidFill>
                        </a:ln>
                      </p:spPr>
                      <p:style>
                        <a:lnRef idx="3">
                          <a:schemeClr val="accent2"/>
                        </a:lnRef>
                        <a:fillRef idx="0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9" name="Straight Arrow Connector 213">
                          <a:extLst>
                            <a:ext uri="{FF2B5EF4-FFF2-40B4-BE49-F238E27FC236}">
                              <a16:creationId xmlns:a16="http://schemas.microsoft.com/office/drawing/2014/main" id="{4AF67AA8-2D75-49CD-BD09-0074C72066EF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H="1">
                          <a:off x="1458120" y="23305"/>
                          <a:ext cx="7109" cy="454509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3">
                          <a:schemeClr val="accent2"/>
                        </a:lnRef>
                        <a:fillRef idx="0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95" name="Group 214">
                        <a:extLst>
                          <a:ext uri="{FF2B5EF4-FFF2-40B4-BE49-F238E27FC236}">
                            <a16:creationId xmlns:a16="http://schemas.microsoft.com/office/drawing/2014/main" id="{7BF91D8A-E2AA-49CD-973B-B816C58D716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42678" y="27260"/>
                        <a:ext cx="1474269" cy="477555"/>
                        <a:chOff x="-360" y="27260"/>
                        <a:chExt cx="1428484" cy="477555"/>
                      </a:xfrm>
                    </p:grpSpPr>
                    <p:cxnSp>
                      <p:nvCxnSpPr>
                        <p:cNvPr id="96" name="Elbow Connector 215">
                          <a:extLst>
                            <a:ext uri="{FF2B5EF4-FFF2-40B4-BE49-F238E27FC236}">
                              <a16:creationId xmlns:a16="http://schemas.microsoft.com/office/drawing/2014/main" id="{6870DB80-3F56-4D48-97E4-F184A954E06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rot="10800000" flipV="1">
                          <a:off x="-360" y="27260"/>
                          <a:ext cx="1428352" cy="438519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ln w="19050">
                          <a:solidFill>
                            <a:srgbClr val="FF0000"/>
                          </a:solidFill>
                        </a:ln>
                      </p:spPr>
                      <p:style>
                        <a:lnRef idx="3">
                          <a:schemeClr val="accent2"/>
                        </a:lnRef>
                        <a:fillRef idx="0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7" name="Straight Arrow Connector 216">
                          <a:extLst>
                            <a:ext uri="{FF2B5EF4-FFF2-40B4-BE49-F238E27FC236}">
                              <a16:creationId xmlns:a16="http://schemas.microsoft.com/office/drawing/2014/main" id="{19B1070F-0AE9-4E41-9F9D-2538C82E89B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1428124" y="28565"/>
                          <a:ext cx="0" cy="476250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3">
                          <a:schemeClr val="accent2"/>
                        </a:lnRef>
                        <a:fillRef idx="0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90" name="Elbow Connector 217">
                      <a:extLst>
                        <a:ext uri="{FF2B5EF4-FFF2-40B4-BE49-F238E27FC236}">
                          <a16:creationId xmlns:a16="http://schemas.microsoft.com/office/drawing/2014/main" id="{3334FAA5-25E4-4C04-9771-E16626162DBD}"/>
                        </a:ext>
                      </a:extLst>
                    </p:cNvPr>
                    <p:cNvCxnSpPr/>
                    <p:nvPr/>
                  </p:nvCxnSpPr>
                  <p:spPr>
                    <a:xfrm rot="10800000" flipV="1">
                      <a:off x="3142140" y="38106"/>
                      <a:ext cx="1611990" cy="438150"/>
                    </a:xfrm>
                    <a:prstGeom prst="bentConnector3">
                      <a:avLst>
                        <a:gd name="adj1" fmla="val 49976"/>
                      </a:avLst>
                    </a:prstGeom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3">
                      <a:schemeClr val="accent2"/>
                    </a:lnRef>
                    <a:fillRef idx="0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" name="Straight Arrow Connector 218">
                      <a:extLst>
                        <a:ext uri="{FF2B5EF4-FFF2-40B4-BE49-F238E27FC236}">
                          <a16:creationId xmlns:a16="http://schemas.microsoft.com/office/drawing/2014/main" id="{BAE24AA3-406C-46AF-AEF5-8B7FEFCC39E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750482" y="43656"/>
                      <a:ext cx="0" cy="476250"/>
                    </a:xfrm>
                    <a:prstGeom prst="straightConnector1">
                      <a:avLst/>
                    </a:prstGeom>
                    <a:ln w="1905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3">
                      <a:schemeClr val="accent2"/>
                    </a:lnRef>
                    <a:fillRef idx="0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" name="Elbow Connector 219">
                      <a:extLst>
                        <a:ext uri="{FF2B5EF4-FFF2-40B4-BE49-F238E27FC236}">
                          <a16:creationId xmlns:a16="http://schemas.microsoft.com/office/drawing/2014/main" id="{FD900047-CCB4-4C85-AA9B-46A041A0E256}"/>
                        </a:ext>
                      </a:extLst>
                    </p:cNvPr>
                    <p:cNvCxnSpPr/>
                    <p:nvPr/>
                  </p:nvCxnSpPr>
                  <p:spPr>
                    <a:xfrm rot="10800000" flipV="1">
                      <a:off x="4740600" y="36795"/>
                      <a:ext cx="1577076" cy="462026"/>
                    </a:xfrm>
                    <a:prstGeom prst="bentConnector3">
                      <a:avLst>
                        <a:gd name="adj1" fmla="val 50000"/>
                      </a:avLst>
                    </a:prstGeom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3">
                      <a:schemeClr val="accent2"/>
                    </a:lnRef>
                    <a:fillRef idx="0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" name="Straight Arrow Connector 220">
                      <a:extLst>
                        <a:ext uri="{FF2B5EF4-FFF2-40B4-BE49-F238E27FC236}">
                          <a16:creationId xmlns:a16="http://schemas.microsoft.com/office/drawing/2014/main" id="{AF4B568A-8BFA-4D34-870B-3096D98E71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306361" y="36812"/>
                      <a:ext cx="0" cy="476250"/>
                    </a:xfrm>
                    <a:prstGeom prst="straightConnector1">
                      <a:avLst/>
                    </a:prstGeom>
                    <a:ln w="1905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3">
                      <a:schemeClr val="accent2"/>
                    </a:lnRef>
                    <a:fillRef idx="0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64" name="Straight Connector 221">
                    <a:extLst>
                      <a:ext uri="{FF2B5EF4-FFF2-40B4-BE49-F238E27FC236}">
                        <a16:creationId xmlns:a16="http://schemas.microsoft.com/office/drawing/2014/main" id="{F9A18ABF-4D77-4FCB-9CE1-7B0AD76269D9}"/>
                      </a:ext>
                    </a:extLst>
                  </p:cNvPr>
                  <p:cNvCxnSpPr/>
                  <p:nvPr/>
                </p:nvCxnSpPr>
                <p:spPr>
                  <a:xfrm>
                    <a:off x="730155" y="416256"/>
                    <a:ext cx="0" cy="439515"/>
                  </a:xfrm>
                  <a:prstGeom prst="line">
                    <a:avLst/>
                  </a:prstGeom>
                  <a:ln w="19050"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222">
                    <a:extLst>
                      <a:ext uri="{FF2B5EF4-FFF2-40B4-BE49-F238E27FC236}">
                        <a16:creationId xmlns:a16="http://schemas.microsoft.com/office/drawing/2014/main" id="{88A5E621-33D1-4D60-AB38-6343EC98A37A}"/>
                      </a:ext>
                    </a:extLst>
                  </p:cNvPr>
                  <p:cNvCxnSpPr/>
                  <p:nvPr/>
                </p:nvCxnSpPr>
                <p:spPr>
                  <a:xfrm>
                    <a:off x="1419367" y="443552"/>
                    <a:ext cx="0" cy="439515"/>
                  </a:xfrm>
                  <a:prstGeom prst="line">
                    <a:avLst/>
                  </a:prstGeom>
                  <a:ln w="19050"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223">
                    <a:extLst>
                      <a:ext uri="{FF2B5EF4-FFF2-40B4-BE49-F238E27FC236}">
                        <a16:creationId xmlns:a16="http://schemas.microsoft.com/office/drawing/2014/main" id="{3DECC741-A531-496A-B421-04BC42496E3E}"/>
                      </a:ext>
                    </a:extLst>
                  </p:cNvPr>
                  <p:cNvCxnSpPr/>
                  <p:nvPr/>
                </p:nvCxnSpPr>
                <p:spPr>
                  <a:xfrm>
                    <a:off x="2101755" y="409433"/>
                    <a:ext cx="0" cy="439420"/>
                  </a:xfrm>
                  <a:prstGeom prst="line">
                    <a:avLst/>
                  </a:prstGeom>
                  <a:ln w="19050"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224">
                    <a:extLst>
                      <a:ext uri="{FF2B5EF4-FFF2-40B4-BE49-F238E27FC236}">
                        <a16:creationId xmlns:a16="http://schemas.microsoft.com/office/drawing/2014/main" id="{82B772F9-4A4A-4FC0-A4DD-9090C486EC16}"/>
                      </a:ext>
                    </a:extLst>
                  </p:cNvPr>
                  <p:cNvCxnSpPr/>
                  <p:nvPr/>
                </p:nvCxnSpPr>
                <p:spPr>
                  <a:xfrm>
                    <a:off x="2797791" y="436728"/>
                    <a:ext cx="0" cy="439515"/>
                  </a:xfrm>
                  <a:prstGeom prst="line">
                    <a:avLst/>
                  </a:prstGeom>
                  <a:ln w="19050"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225">
                    <a:extLst>
                      <a:ext uri="{FF2B5EF4-FFF2-40B4-BE49-F238E27FC236}">
                        <a16:creationId xmlns:a16="http://schemas.microsoft.com/office/drawing/2014/main" id="{CAF093F6-7201-4AE7-87E5-0959756457BC}"/>
                      </a:ext>
                    </a:extLst>
                  </p:cNvPr>
                  <p:cNvCxnSpPr/>
                  <p:nvPr/>
                </p:nvCxnSpPr>
                <p:spPr>
                  <a:xfrm>
                    <a:off x="3493827" y="395785"/>
                    <a:ext cx="0" cy="439420"/>
                  </a:xfrm>
                  <a:prstGeom prst="line">
                    <a:avLst/>
                  </a:prstGeom>
                  <a:ln w="19050"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226">
                    <a:extLst>
                      <a:ext uri="{FF2B5EF4-FFF2-40B4-BE49-F238E27FC236}">
                        <a16:creationId xmlns:a16="http://schemas.microsoft.com/office/drawing/2014/main" id="{9671CEC5-D117-47CB-A30F-DAD3F6A817AA}"/>
                      </a:ext>
                    </a:extLst>
                  </p:cNvPr>
                  <p:cNvCxnSpPr/>
                  <p:nvPr/>
                </p:nvCxnSpPr>
                <p:spPr>
                  <a:xfrm>
                    <a:off x="4189863" y="429904"/>
                    <a:ext cx="0" cy="439420"/>
                  </a:xfrm>
                  <a:prstGeom prst="line">
                    <a:avLst/>
                  </a:prstGeom>
                  <a:ln w="19050"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227">
                    <a:extLst>
                      <a:ext uri="{FF2B5EF4-FFF2-40B4-BE49-F238E27FC236}">
                        <a16:creationId xmlns:a16="http://schemas.microsoft.com/office/drawing/2014/main" id="{BC2934AB-1EF0-43D7-A237-22BEF723422D}"/>
                      </a:ext>
                    </a:extLst>
                  </p:cNvPr>
                  <p:cNvCxnSpPr/>
                  <p:nvPr/>
                </p:nvCxnSpPr>
                <p:spPr>
                  <a:xfrm>
                    <a:off x="4865427" y="388961"/>
                    <a:ext cx="0" cy="439420"/>
                  </a:xfrm>
                  <a:prstGeom prst="line">
                    <a:avLst/>
                  </a:prstGeom>
                  <a:ln w="19050"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228">
                    <a:extLst>
                      <a:ext uri="{FF2B5EF4-FFF2-40B4-BE49-F238E27FC236}">
                        <a16:creationId xmlns:a16="http://schemas.microsoft.com/office/drawing/2014/main" id="{D6C4A7FE-7CD7-4B9E-812D-2A4C1948888D}"/>
                      </a:ext>
                    </a:extLst>
                  </p:cNvPr>
                  <p:cNvCxnSpPr/>
                  <p:nvPr/>
                </p:nvCxnSpPr>
                <p:spPr>
                  <a:xfrm>
                    <a:off x="5561463" y="423080"/>
                    <a:ext cx="0" cy="439420"/>
                  </a:xfrm>
                  <a:prstGeom prst="line">
                    <a:avLst/>
                  </a:prstGeom>
                  <a:ln w="19050"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229">
                    <a:extLst>
                      <a:ext uri="{FF2B5EF4-FFF2-40B4-BE49-F238E27FC236}">
                        <a16:creationId xmlns:a16="http://schemas.microsoft.com/office/drawing/2014/main" id="{E7251820-B078-49A6-96CA-FD38F385FAA6}"/>
                      </a:ext>
                    </a:extLst>
                  </p:cNvPr>
                  <p:cNvCxnSpPr/>
                  <p:nvPr/>
                </p:nvCxnSpPr>
                <p:spPr>
                  <a:xfrm>
                    <a:off x="1419367" y="1310185"/>
                    <a:ext cx="0" cy="439515"/>
                  </a:xfrm>
                  <a:prstGeom prst="line">
                    <a:avLst/>
                  </a:prstGeom>
                  <a:ln w="19050"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230">
                    <a:extLst>
                      <a:ext uri="{FF2B5EF4-FFF2-40B4-BE49-F238E27FC236}">
                        <a16:creationId xmlns:a16="http://schemas.microsoft.com/office/drawing/2014/main" id="{B638CB03-4B17-4348-97B2-9F8F74F70E88}"/>
                      </a:ext>
                    </a:extLst>
                  </p:cNvPr>
                  <p:cNvCxnSpPr/>
                  <p:nvPr/>
                </p:nvCxnSpPr>
                <p:spPr>
                  <a:xfrm>
                    <a:off x="2797791" y="1330656"/>
                    <a:ext cx="0" cy="439515"/>
                  </a:xfrm>
                  <a:prstGeom prst="line">
                    <a:avLst/>
                  </a:prstGeom>
                  <a:ln w="19050"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231">
                    <a:extLst>
                      <a:ext uri="{FF2B5EF4-FFF2-40B4-BE49-F238E27FC236}">
                        <a16:creationId xmlns:a16="http://schemas.microsoft.com/office/drawing/2014/main" id="{30CC3596-BA94-4948-A04C-E177579B3F4F}"/>
                      </a:ext>
                    </a:extLst>
                  </p:cNvPr>
                  <p:cNvCxnSpPr/>
                  <p:nvPr/>
                </p:nvCxnSpPr>
                <p:spPr>
                  <a:xfrm>
                    <a:off x="4196687" y="1289713"/>
                    <a:ext cx="0" cy="439515"/>
                  </a:xfrm>
                  <a:prstGeom prst="line">
                    <a:avLst/>
                  </a:prstGeom>
                  <a:ln w="19050"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232">
                    <a:extLst>
                      <a:ext uri="{FF2B5EF4-FFF2-40B4-BE49-F238E27FC236}">
                        <a16:creationId xmlns:a16="http://schemas.microsoft.com/office/drawing/2014/main" id="{A14DF811-FC4C-4761-8478-51C7FCEC8565}"/>
                      </a:ext>
                    </a:extLst>
                  </p:cNvPr>
                  <p:cNvCxnSpPr/>
                  <p:nvPr/>
                </p:nvCxnSpPr>
                <p:spPr>
                  <a:xfrm>
                    <a:off x="5568287" y="1289713"/>
                    <a:ext cx="0" cy="439515"/>
                  </a:xfrm>
                  <a:prstGeom prst="line">
                    <a:avLst/>
                  </a:prstGeom>
                  <a:ln w="19050"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6" name="Group 233">
                    <a:extLst>
                      <a:ext uri="{FF2B5EF4-FFF2-40B4-BE49-F238E27FC236}">
                        <a16:creationId xmlns:a16="http://schemas.microsoft.com/office/drawing/2014/main" id="{260CB24B-E4A7-45EC-AE75-8D5E729D64B0}"/>
                      </a:ext>
                    </a:extLst>
                  </p:cNvPr>
                  <p:cNvGrpSpPr/>
                  <p:nvPr/>
                </p:nvGrpSpPr>
                <p:grpSpPr>
                  <a:xfrm>
                    <a:off x="40943" y="1746913"/>
                    <a:ext cx="5527344" cy="487842"/>
                    <a:chOff x="0" y="0"/>
                    <a:chExt cx="5527344" cy="487842"/>
                  </a:xfrm>
                </p:grpSpPr>
                <p:grpSp>
                  <p:nvGrpSpPr>
                    <p:cNvPr id="83" name="Group 234">
                      <a:extLst>
                        <a:ext uri="{FF2B5EF4-FFF2-40B4-BE49-F238E27FC236}">
                          <a16:creationId xmlns:a16="http://schemas.microsoft.com/office/drawing/2014/main" id="{0BB19425-C60D-46C3-B482-B1568026FEF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20472"/>
                      <a:ext cx="2756848" cy="467370"/>
                      <a:chOff x="0" y="0"/>
                      <a:chExt cx="2756848" cy="467370"/>
                    </a:xfrm>
                  </p:grpSpPr>
                  <p:cxnSp>
                    <p:nvCxnSpPr>
                      <p:cNvPr id="87" name="Elbow Connector 235">
                        <a:extLst>
                          <a:ext uri="{FF2B5EF4-FFF2-40B4-BE49-F238E27FC236}">
                            <a16:creationId xmlns:a16="http://schemas.microsoft.com/office/drawing/2014/main" id="{258AA587-B3BB-43FB-BF89-CF73E22D30E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0" y="0"/>
                        <a:ext cx="2750307" cy="467370"/>
                      </a:xfrm>
                      <a:prstGeom prst="bentConnector3">
                        <a:avLst>
                          <a:gd name="adj1" fmla="val 50012"/>
                        </a:avLst>
                      </a:prstGeom>
                      <a:ln w="19050">
                        <a:solidFill>
                          <a:srgbClr val="FFC000"/>
                        </a:solidFill>
                      </a:ln>
                    </p:spPr>
                    <p:style>
                      <a:lnRef idx="3">
                        <a:schemeClr val="accent6"/>
                      </a:lnRef>
                      <a:fillRef idx="0">
                        <a:schemeClr val="accent6"/>
                      </a:fillRef>
                      <a:effectRef idx="2">
                        <a:schemeClr val="accent6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8" name="Straight Arrow Connector 236">
                        <a:extLst>
                          <a:ext uri="{FF2B5EF4-FFF2-40B4-BE49-F238E27FC236}">
                            <a16:creationId xmlns:a16="http://schemas.microsoft.com/office/drawing/2014/main" id="{7BA7223C-DEDC-4E76-AB43-C2F7ACC43A3C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2756848" y="0"/>
                        <a:ext cx="0" cy="467360"/>
                      </a:xfrm>
                      <a:prstGeom prst="straightConnector1">
                        <a:avLst/>
                      </a:prstGeom>
                      <a:ln w="19050">
                        <a:solidFill>
                          <a:srgbClr val="FFC000"/>
                        </a:solidFill>
                        <a:tailEnd type="triangle"/>
                      </a:ln>
                    </p:spPr>
                    <p:style>
                      <a:lnRef idx="3">
                        <a:schemeClr val="accent6"/>
                      </a:lnRef>
                      <a:fillRef idx="0">
                        <a:schemeClr val="accent6"/>
                      </a:fillRef>
                      <a:effectRef idx="2">
                        <a:schemeClr val="accent6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84" name="Group 237">
                      <a:extLst>
                        <a:ext uri="{FF2B5EF4-FFF2-40B4-BE49-F238E27FC236}">
                          <a16:creationId xmlns:a16="http://schemas.microsoft.com/office/drawing/2014/main" id="{2918026F-09B6-4C88-8D05-C72410D8EC5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770496" y="0"/>
                      <a:ext cx="2756848" cy="467370"/>
                      <a:chOff x="0" y="0"/>
                      <a:chExt cx="2756848" cy="467370"/>
                    </a:xfrm>
                  </p:grpSpPr>
                  <p:cxnSp>
                    <p:nvCxnSpPr>
                      <p:cNvPr id="85" name="Elbow Connector 238">
                        <a:extLst>
                          <a:ext uri="{FF2B5EF4-FFF2-40B4-BE49-F238E27FC236}">
                            <a16:creationId xmlns:a16="http://schemas.microsoft.com/office/drawing/2014/main" id="{43A828BC-4A49-4383-B36F-EC91C6E6976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0" y="0"/>
                        <a:ext cx="2750307" cy="467370"/>
                      </a:xfrm>
                      <a:prstGeom prst="bentConnector3">
                        <a:avLst>
                          <a:gd name="adj1" fmla="val 50012"/>
                        </a:avLst>
                      </a:prstGeom>
                      <a:ln w="19050">
                        <a:solidFill>
                          <a:srgbClr val="FFC000"/>
                        </a:solidFill>
                      </a:ln>
                    </p:spPr>
                    <p:style>
                      <a:lnRef idx="3">
                        <a:schemeClr val="accent6"/>
                      </a:lnRef>
                      <a:fillRef idx="0">
                        <a:schemeClr val="accent6"/>
                      </a:fillRef>
                      <a:effectRef idx="2">
                        <a:schemeClr val="accent6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6" name="Straight Arrow Connector 239">
                        <a:extLst>
                          <a:ext uri="{FF2B5EF4-FFF2-40B4-BE49-F238E27FC236}">
                            <a16:creationId xmlns:a16="http://schemas.microsoft.com/office/drawing/2014/main" id="{E8452332-CB80-48EB-B261-5370D1FC2E01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2756848" y="0"/>
                        <a:ext cx="0" cy="467360"/>
                      </a:xfrm>
                      <a:prstGeom prst="straightConnector1">
                        <a:avLst/>
                      </a:prstGeom>
                      <a:ln w="19050">
                        <a:solidFill>
                          <a:srgbClr val="FFC000"/>
                        </a:solidFill>
                        <a:tailEnd type="triangle"/>
                      </a:ln>
                    </p:spPr>
                    <p:style>
                      <a:lnRef idx="3">
                        <a:schemeClr val="accent6"/>
                      </a:lnRef>
                      <a:fillRef idx="0">
                        <a:schemeClr val="accent6"/>
                      </a:fillRef>
                      <a:effectRef idx="2">
                        <a:schemeClr val="accent6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77" name="Group 240">
                    <a:extLst>
                      <a:ext uri="{FF2B5EF4-FFF2-40B4-BE49-F238E27FC236}">
                        <a16:creationId xmlns:a16="http://schemas.microsoft.com/office/drawing/2014/main" id="{9E7BD04C-6E32-4F11-A478-0A8DA1563CB2}"/>
                      </a:ext>
                    </a:extLst>
                  </p:cNvPr>
                  <p:cNvGrpSpPr/>
                  <p:nvPr/>
                </p:nvGrpSpPr>
                <p:grpSpPr>
                  <a:xfrm>
                    <a:off x="12388" y="2672757"/>
                    <a:ext cx="5561641" cy="545946"/>
                    <a:chOff x="-55851" y="-9028"/>
                    <a:chExt cx="5561641" cy="545946"/>
                  </a:xfrm>
                </p:grpSpPr>
                <p:cxnSp>
                  <p:nvCxnSpPr>
                    <p:cNvPr id="81" name="Elbow Connector 241">
                      <a:extLst>
                        <a:ext uri="{FF2B5EF4-FFF2-40B4-BE49-F238E27FC236}">
                          <a16:creationId xmlns:a16="http://schemas.microsoft.com/office/drawing/2014/main" id="{15532CC9-88E6-4A51-AF93-0660D481BBB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-55851" y="-9028"/>
                      <a:ext cx="5561641" cy="545946"/>
                    </a:xfrm>
                    <a:prstGeom prst="bentConnector3">
                      <a:avLst>
                        <a:gd name="adj1" fmla="val 50000"/>
                      </a:avLst>
                    </a:prstGeom>
                    <a:ln w="19050">
                      <a:solidFill>
                        <a:srgbClr val="00B050"/>
                      </a:solidFill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2" name="Straight Arrow Connector 242">
                      <a:extLst>
                        <a:ext uri="{FF2B5EF4-FFF2-40B4-BE49-F238E27FC236}">
                          <a16:creationId xmlns:a16="http://schemas.microsoft.com/office/drawing/2014/main" id="{9761556A-D17C-4BBB-A067-86ED48C54FF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493258" y="-7729"/>
                      <a:ext cx="0" cy="511791"/>
                    </a:xfrm>
                    <a:prstGeom prst="straightConnector1">
                      <a:avLst/>
                    </a:prstGeom>
                    <a:ln w="1905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78" name="Straight Connector 244">
                    <a:extLst>
                      <a:ext uri="{FF2B5EF4-FFF2-40B4-BE49-F238E27FC236}">
                        <a16:creationId xmlns:a16="http://schemas.microsoft.com/office/drawing/2014/main" id="{CB9D8E5A-0F2C-47F5-AF4E-F95C087A1931}"/>
                      </a:ext>
                    </a:extLst>
                  </p:cNvPr>
                  <p:cNvCxnSpPr/>
                  <p:nvPr/>
                </p:nvCxnSpPr>
                <p:spPr>
                  <a:xfrm>
                    <a:off x="2793114" y="2234539"/>
                    <a:ext cx="0" cy="439515"/>
                  </a:xfrm>
                  <a:prstGeom prst="line">
                    <a:avLst/>
                  </a:prstGeom>
                  <a:ln w="19050"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245">
                    <a:extLst>
                      <a:ext uri="{FF2B5EF4-FFF2-40B4-BE49-F238E27FC236}">
                        <a16:creationId xmlns:a16="http://schemas.microsoft.com/office/drawing/2014/main" id="{837B7256-AC7F-46CE-AD4B-865137AB57C0}"/>
                      </a:ext>
                    </a:extLst>
                  </p:cNvPr>
                  <p:cNvCxnSpPr/>
                  <p:nvPr/>
                </p:nvCxnSpPr>
                <p:spPr>
                  <a:xfrm>
                    <a:off x="5568289" y="2199719"/>
                    <a:ext cx="0" cy="439515"/>
                  </a:xfrm>
                  <a:prstGeom prst="line">
                    <a:avLst/>
                  </a:prstGeom>
                  <a:ln w="19050"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246">
                    <a:extLst>
                      <a:ext uri="{FF2B5EF4-FFF2-40B4-BE49-F238E27FC236}">
                        <a16:creationId xmlns:a16="http://schemas.microsoft.com/office/drawing/2014/main" id="{06DB7ED4-6024-4576-887C-12E043D5B583}"/>
                      </a:ext>
                    </a:extLst>
                  </p:cNvPr>
                  <p:cNvCxnSpPr/>
                  <p:nvPr/>
                </p:nvCxnSpPr>
                <p:spPr>
                  <a:xfrm>
                    <a:off x="5568289" y="3185847"/>
                    <a:ext cx="0" cy="439515"/>
                  </a:xfrm>
                  <a:prstGeom prst="line">
                    <a:avLst/>
                  </a:prstGeom>
                  <a:ln w="19050"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0" name="Straight Connector 249">
                  <a:extLst>
                    <a:ext uri="{FF2B5EF4-FFF2-40B4-BE49-F238E27FC236}">
                      <a16:creationId xmlns:a16="http://schemas.microsoft.com/office/drawing/2014/main" id="{98E61415-5496-4E2D-9A37-DD9A6C1E9EA7}"/>
                    </a:ext>
                  </a:extLst>
                </p:cNvPr>
                <p:cNvCxnSpPr/>
                <p:nvPr/>
              </p:nvCxnSpPr>
              <p:spPr>
                <a:xfrm>
                  <a:off x="3063902" y="1330633"/>
                  <a:ext cx="3078617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250">
                  <a:extLst>
                    <a:ext uri="{FF2B5EF4-FFF2-40B4-BE49-F238E27FC236}">
                      <a16:creationId xmlns:a16="http://schemas.microsoft.com/office/drawing/2014/main" id="{EBEE4CB4-21D9-4DCD-A9ED-5C880446BC8A}"/>
                    </a:ext>
                  </a:extLst>
                </p:cNvPr>
                <p:cNvCxnSpPr/>
                <p:nvPr/>
              </p:nvCxnSpPr>
              <p:spPr>
                <a:xfrm flipH="1">
                  <a:off x="6124035" y="1330633"/>
                  <a:ext cx="3768" cy="232008"/>
                </a:xfrm>
                <a:prstGeom prst="straightConnector1">
                  <a:avLst/>
                </a:prstGeom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Hộp Văn bản 486">
                <a:extLst>
                  <a:ext uri="{FF2B5EF4-FFF2-40B4-BE49-F238E27FC236}">
                    <a16:creationId xmlns:a16="http://schemas.microsoft.com/office/drawing/2014/main" id="{BC787FE7-0C97-4F7F-BA9B-FE6F63A9EB83}"/>
                  </a:ext>
                </a:extLst>
              </p:cNvPr>
              <p:cNvSpPr txBox="1"/>
              <p:nvPr/>
            </p:nvSpPr>
            <p:spPr>
              <a:xfrm>
                <a:off x="0" y="0"/>
                <a:ext cx="479425" cy="4895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="horz" wrap="non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60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19050" dir="2700000" algn="tl">
                        <a:schemeClr val="dk1">
                          <a:alpha val="40000"/>
                        </a:schemeClr>
                      </a:outerShdw>
                    </a:effectLst>
                    <a:latin typeface="Calibri Light" panose="020F03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CLK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Hộp Văn bản 487">
                <a:extLst>
                  <a:ext uri="{FF2B5EF4-FFF2-40B4-BE49-F238E27FC236}">
                    <a16:creationId xmlns:a16="http://schemas.microsoft.com/office/drawing/2014/main" id="{068944C4-F74D-4B91-ADF8-E51428E8C54F}"/>
                  </a:ext>
                </a:extLst>
              </p:cNvPr>
              <p:cNvSpPr txBox="1"/>
              <p:nvPr/>
            </p:nvSpPr>
            <p:spPr>
              <a:xfrm>
                <a:off x="219075" y="523757"/>
                <a:ext cx="297815" cy="4895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="horz" wrap="non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60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19050" dir="2700000" algn="tl">
                        <a:schemeClr val="dk1">
                          <a:alpha val="40000"/>
                        </a:schemeClr>
                      </a:outerShdw>
                    </a:effectLst>
                    <a:latin typeface="Calibri Light" panose="020F03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Hộp Văn bản 489">
                <a:extLst>
                  <a:ext uri="{FF2B5EF4-FFF2-40B4-BE49-F238E27FC236}">
                    <a16:creationId xmlns:a16="http://schemas.microsoft.com/office/drawing/2014/main" id="{D6EC8E12-7018-41C3-A031-DBCA184AF944}"/>
                  </a:ext>
                </a:extLst>
              </p:cNvPr>
              <p:cNvSpPr txBox="1"/>
              <p:nvPr/>
            </p:nvSpPr>
            <p:spPr>
              <a:xfrm>
                <a:off x="247650" y="1637929"/>
                <a:ext cx="292100" cy="5772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="horz" wrap="non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60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19050" dir="2700000" algn="tl">
                        <a:schemeClr val="dk1">
                          <a:alpha val="40000"/>
                        </a:schemeClr>
                      </a:outerShdw>
                    </a:effectLst>
                    <a:latin typeface="Calibri Light" panose="020F03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Hộp Văn bản 490">
                <a:extLst>
                  <a:ext uri="{FF2B5EF4-FFF2-40B4-BE49-F238E27FC236}">
                    <a16:creationId xmlns:a16="http://schemas.microsoft.com/office/drawing/2014/main" id="{CDC41959-8095-42DB-9E4F-FD559F558358}"/>
                  </a:ext>
                </a:extLst>
              </p:cNvPr>
              <p:cNvSpPr txBox="1"/>
              <p:nvPr/>
            </p:nvSpPr>
            <p:spPr>
              <a:xfrm>
                <a:off x="238125" y="2237868"/>
                <a:ext cx="306705" cy="5772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="horz" wrap="non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60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19050" dir="2700000" algn="tl">
                        <a:schemeClr val="dk1">
                          <a:alpha val="40000"/>
                        </a:schemeClr>
                      </a:outerShdw>
                    </a:effectLst>
                    <a:latin typeface="Calibri Light" panose="020F03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192" name="Hình ảnh 191">
            <a:extLst>
              <a:ext uri="{FF2B5EF4-FFF2-40B4-BE49-F238E27FC236}">
                <a16:creationId xmlns:a16="http://schemas.microsoft.com/office/drawing/2014/main" id="{94411B17-1ADB-4CF4-A6FC-43763307D1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0691" y="551515"/>
            <a:ext cx="1009128" cy="7568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3" name="Hình ảnh 192">
            <a:extLst>
              <a:ext uri="{FF2B5EF4-FFF2-40B4-BE49-F238E27FC236}">
                <a16:creationId xmlns:a16="http://schemas.microsoft.com/office/drawing/2014/main" id="{CE5657F4-E8C6-4A80-BB85-C6C734A01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08" y="570180"/>
            <a:ext cx="869527" cy="6521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4" name="Hình chữ nhật 193">
            <a:extLst>
              <a:ext uri="{FF2B5EF4-FFF2-40B4-BE49-F238E27FC236}">
                <a16:creationId xmlns:a16="http://schemas.microsoft.com/office/drawing/2014/main" id="{11D4F168-A7BE-455C-B895-BC0AAA1D9211}"/>
              </a:ext>
            </a:extLst>
          </p:cNvPr>
          <p:cNvSpPr/>
          <p:nvPr/>
        </p:nvSpPr>
        <p:spPr>
          <a:xfrm>
            <a:off x="1612476" y="637551"/>
            <a:ext cx="485363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linh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kiện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AD32191-BEB8-4AD3-BA91-A1524D18452B}"/>
              </a:ext>
            </a:extLst>
          </p:cNvPr>
          <p:cNvSpPr/>
          <p:nvPr/>
        </p:nvSpPr>
        <p:spPr>
          <a:xfrm>
            <a:off x="1193711" y="4700802"/>
            <a:ext cx="3775792" cy="830997"/>
          </a:xfrm>
          <a:prstGeom prst="rect">
            <a:avLst/>
          </a:prstGeom>
          <a:solidFill>
            <a:schemeClr val="lt1">
              <a:alpha val="3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9525">
                  <a:solidFill>
                    <a:schemeClr val="bg2">
                      <a:lumMod val="10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IC TTL 7493 (IC </a:t>
            </a:r>
            <a:r>
              <a:rPr lang="en-US" sz="2400" b="1" cap="none" spc="0" dirty="0" err="1">
                <a:ln w="9525">
                  <a:solidFill>
                    <a:schemeClr val="bg2">
                      <a:lumMod val="10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đếm</a:t>
            </a:r>
            <a:r>
              <a:rPr lang="en-US" sz="2400" b="1" cap="none" spc="0" dirty="0">
                <a:ln w="9525">
                  <a:solidFill>
                    <a:schemeClr val="bg2">
                      <a:lumMod val="10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cap="none" spc="0" dirty="0" err="1">
                <a:ln w="9525">
                  <a:solidFill>
                    <a:schemeClr val="bg2">
                      <a:lumMod val="10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nhị</a:t>
            </a:r>
            <a:r>
              <a:rPr lang="en-US" sz="2400" b="1" cap="none" spc="0" dirty="0">
                <a:ln w="9525">
                  <a:solidFill>
                    <a:schemeClr val="bg2">
                      <a:lumMod val="10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cap="none" spc="0" dirty="0" err="1">
                <a:ln w="9525">
                  <a:solidFill>
                    <a:schemeClr val="bg2">
                      <a:lumMod val="10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2400" b="1" cap="none" spc="0" dirty="0">
                <a:ln w="9525">
                  <a:solidFill>
                    <a:schemeClr val="bg2">
                      <a:lumMod val="10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4-bit, </a:t>
            </a:r>
            <a:r>
              <a:rPr lang="en-US" sz="2400" b="1" cap="none" spc="0" dirty="0" err="1">
                <a:ln w="9525">
                  <a:solidFill>
                    <a:schemeClr val="bg2">
                      <a:lumMod val="10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bất</a:t>
            </a:r>
            <a:r>
              <a:rPr lang="en-US" sz="2400" b="1" cap="none" spc="0" dirty="0">
                <a:ln w="9525">
                  <a:solidFill>
                    <a:schemeClr val="bg2">
                      <a:lumMod val="10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cap="none" spc="0" dirty="0" err="1">
                <a:ln w="9525">
                  <a:solidFill>
                    <a:schemeClr val="bg2">
                      <a:lumMod val="10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đồng</a:t>
            </a:r>
            <a:r>
              <a:rPr lang="en-US" sz="2400" b="1" cap="none" spc="0" dirty="0">
                <a:ln w="9525">
                  <a:solidFill>
                    <a:schemeClr val="bg2">
                      <a:lumMod val="10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cap="none" spc="0" dirty="0" err="1">
                <a:ln w="9525">
                  <a:solidFill>
                    <a:schemeClr val="bg2">
                      <a:lumMod val="10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2400" b="1" cap="none" spc="0" dirty="0">
                <a:ln w="9525">
                  <a:solidFill>
                    <a:schemeClr val="bg2">
                      <a:lumMod val="10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400" b="1" cap="none" spc="0" dirty="0">
              <a:ln w="9525">
                <a:solidFill>
                  <a:schemeClr val="bg2">
                    <a:lumMod val="10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E4B7C543-999B-4EF2-A744-DA3D5BC88E8D}"/>
              </a:ext>
            </a:extLst>
          </p:cNvPr>
          <p:cNvSpPr/>
          <p:nvPr/>
        </p:nvSpPr>
        <p:spPr>
          <a:xfrm>
            <a:off x="6076944" y="4659638"/>
            <a:ext cx="403026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Sơ</a:t>
            </a:r>
            <a:r>
              <a:rPr 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6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6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chân</a:t>
            </a:r>
            <a:r>
              <a:rPr 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 IC 7493</a:t>
            </a:r>
            <a:endParaRPr 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7130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8" grpId="0"/>
      <p:bldP spid="48" grpId="1"/>
      <p:bldP spid="2" grpId="0" animBg="1"/>
      <p:bldP spid="2" grpId="1" animBg="1"/>
      <p:bldP spid="6" grpId="0"/>
      <p:bldP spid="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Hình Bầu dục 44">
            <a:extLst>
              <a:ext uri="{FF2B5EF4-FFF2-40B4-BE49-F238E27FC236}">
                <a16:creationId xmlns:a16="http://schemas.microsoft.com/office/drawing/2014/main" id="{88495058-EBA0-4CA2-A5A7-6306D8A3E0EF}"/>
              </a:ext>
            </a:extLst>
          </p:cNvPr>
          <p:cNvSpPr/>
          <p:nvPr/>
        </p:nvSpPr>
        <p:spPr>
          <a:xfrm>
            <a:off x="11407211" y="6196100"/>
            <a:ext cx="483326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pic>
        <p:nvPicPr>
          <p:cNvPr id="189" name="Hình ảnh 188">
            <a:extLst>
              <a:ext uri="{FF2B5EF4-FFF2-40B4-BE49-F238E27FC236}">
                <a16:creationId xmlns:a16="http://schemas.microsoft.com/office/drawing/2014/main" id="{7990ED91-B9B1-4FDF-8F9B-E92C24D3ECA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3520" y="1615394"/>
            <a:ext cx="3077108" cy="276747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0" name="Hình ảnh 189" descr="HÃ¬nh áº£nh cÃ³ liÃªn quan">
            <a:extLst>
              <a:ext uri="{FF2B5EF4-FFF2-40B4-BE49-F238E27FC236}">
                <a16:creationId xmlns:a16="http://schemas.microsoft.com/office/drawing/2014/main" id="{ABB9EB9A-6F78-46C8-BAD3-965F7286F9AC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7" t="3262" r="6726" b="10350"/>
          <a:stretch/>
        </p:blipFill>
        <p:spPr bwMode="auto">
          <a:xfrm>
            <a:off x="6200691" y="1615394"/>
            <a:ext cx="3469218" cy="276747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Bảng 8">
                <a:extLst>
                  <a:ext uri="{FF2B5EF4-FFF2-40B4-BE49-F238E27FC236}">
                    <a16:creationId xmlns:a16="http://schemas.microsoft.com/office/drawing/2014/main" id="{0A43868E-46B9-4306-9E8E-45BC8D58B5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4299549"/>
                  </p:ext>
                </p:extLst>
              </p:nvPr>
            </p:nvGraphicFramePr>
            <p:xfrm>
              <a:off x="2133520" y="1392740"/>
              <a:ext cx="7741945" cy="197942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49736">
                      <a:extLst>
                        <a:ext uri="{9D8B030D-6E8A-4147-A177-3AD203B41FA5}">
                          <a16:colId xmlns:a16="http://schemas.microsoft.com/office/drawing/2014/main" val="276685176"/>
                        </a:ext>
                      </a:extLst>
                    </a:gridCol>
                    <a:gridCol w="1071897">
                      <a:extLst>
                        <a:ext uri="{9D8B030D-6E8A-4147-A177-3AD203B41FA5}">
                          <a16:colId xmlns:a16="http://schemas.microsoft.com/office/drawing/2014/main" val="2233780290"/>
                        </a:ext>
                      </a:extLst>
                    </a:gridCol>
                    <a:gridCol w="834916">
                      <a:extLst>
                        <a:ext uri="{9D8B030D-6E8A-4147-A177-3AD203B41FA5}">
                          <a16:colId xmlns:a16="http://schemas.microsoft.com/office/drawing/2014/main" val="2019172201"/>
                        </a:ext>
                      </a:extLst>
                    </a:gridCol>
                    <a:gridCol w="910818">
                      <a:extLst>
                        <a:ext uri="{9D8B030D-6E8A-4147-A177-3AD203B41FA5}">
                          <a16:colId xmlns:a16="http://schemas.microsoft.com/office/drawing/2014/main" val="2197412135"/>
                        </a:ext>
                      </a:extLst>
                    </a:gridCol>
                    <a:gridCol w="4174578">
                      <a:extLst>
                        <a:ext uri="{9D8B030D-6E8A-4147-A177-3AD203B41FA5}">
                          <a16:colId xmlns:a16="http://schemas.microsoft.com/office/drawing/2014/main" val="167292724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𝑪𝒍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(5)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U/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sz="1800">
                              <a:effectLst/>
                            </a:rPr>
                            <a:t> (10)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PE (1)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MR (9)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Chức năng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92246765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X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Dừng lại trạng thái đếm hiện tại.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2546081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Chuyển chế độ đếm lên nhị phân từ 0 – 9.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7921075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Chuyển chế độ đếm xuống nhị phân từ 0 – 9.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98554816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X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X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Nạp dữ liệu từ ngõ vào.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84321596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X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X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X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Reset.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79809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Bảng 8">
                <a:extLst>
                  <a:ext uri="{FF2B5EF4-FFF2-40B4-BE49-F238E27FC236}">
                    <a16:creationId xmlns:a16="http://schemas.microsoft.com/office/drawing/2014/main" id="{0A43868E-46B9-4306-9E8E-45BC8D58B5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4299549"/>
                  </p:ext>
                </p:extLst>
              </p:nvPr>
            </p:nvGraphicFramePr>
            <p:xfrm>
              <a:off x="2133520" y="1392740"/>
              <a:ext cx="7741945" cy="197942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49736">
                      <a:extLst>
                        <a:ext uri="{9D8B030D-6E8A-4147-A177-3AD203B41FA5}">
                          <a16:colId xmlns:a16="http://schemas.microsoft.com/office/drawing/2014/main" val="276685176"/>
                        </a:ext>
                      </a:extLst>
                    </a:gridCol>
                    <a:gridCol w="1071897">
                      <a:extLst>
                        <a:ext uri="{9D8B030D-6E8A-4147-A177-3AD203B41FA5}">
                          <a16:colId xmlns:a16="http://schemas.microsoft.com/office/drawing/2014/main" val="2233780290"/>
                        </a:ext>
                      </a:extLst>
                    </a:gridCol>
                    <a:gridCol w="834916">
                      <a:extLst>
                        <a:ext uri="{9D8B030D-6E8A-4147-A177-3AD203B41FA5}">
                          <a16:colId xmlns:a16="http://schemas.microsoft.com/office/drawing/2014/main" val="2019172201"/>
                        </a:ext>
                      </a:extLst>
                    </a:gridCol>
                    <a:gridCol w="910818">
                      <a:extLst>
                        <a:ext uri="{9D8B030D-6E8A-4147-A177-3AD203B41FA5}">
                          <a16:colId xmlns:a16="http://schemas.microsoft.com/office/drawing/2014/main" val="2197412135"/>
                        </a:ext>
                      </a:extLst>
                    </a:gridCol>
                    <a:gridCol w="4174578">
                      <a:extLst>
                        <a:ext uri="{9D8B030D-6E8A-4147-A177-3AD203B41FA5}">
                          <a16:colId xmlns:a16="http://schemas.microsoft.com/office/drawing/2014/main" val="1672927244"/>
                        </a:ext>
                      </a:extLst>
                    </a:gridCol>
                  </a:tblGrid>
                  <a:tr h="2835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813" t="-23404" r="-937398" b="-6425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70455" t="-23404" r="-555114" b="-6425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PE (1)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MR (9)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Chức năng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922467652"/>
                      </a:ext>
                    </a:extLst>
                  </a:tr>
                  <a:tr h="2804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X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Dừng lại trạng thái đếm hiện tại.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25460816"/>
                      </a:ext>
                    </a:extLst>
                  </a:tr>
                  <a:tr h="2804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Chuyển chế độ đếm lên nhị phân từ 0 – 9.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79210750"/>
                      </a:ext>
                    </a:extLst>
                  </a:tr>
                  <a:tr h="57397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Chuyển chế độ đếm xuống nhị phân từ 0 – 9.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985548164"/>
                      </a:ext>
                    </a:extLst>
                  </a:tr>
                  <a:tr h="2804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X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X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Nạp dữ liệu từ ngõ vào.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843215962"/>
                      </a:ext>
                    </a:extLst>
                  </a:tr>
                  <a:tr h="2804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X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X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X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1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Reset.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798099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Hình chữ nhật 9">
                <a:extLst>
                  <a:ext uri="{FF2B5EF4-FFF2-40B4-BE49-F238E27FC236}">
                    <a16:creationId xmlns:a16="http://schemas.microsoft.com/office/drawing/2014/main" id="{F2A9D8B3-54CB-437A-B7AB-53C0343DFA66}"/>
                  </a:ext>
                </a:extLst>
              </p:cNvPr>
              <p:cNvSpPr/>
              <p:nvPr/>
            </p:nvSpPr>
            <p:spPr>
              <a:xfrm>
                <a:off x="1741635" y="3456543"/>
                <a:ext cx="8552705" cy="2453364"/>
              </a:xfrm>
              <a:prstGeom prst="rect">
                <a:avLst/>
              </a:prstGeom>
              <a:solidFill>
                <a:schemeClr val="lt1">
                  <a:alpha val="42000"/>
                </a:schemeClr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228600" marR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000" b="1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Cứ</a:t>
                </a:r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000" b="1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mỗi</a:t>
                </a:r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000" b="1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khi</a:t>
                </a:r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000" b="1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hoàn</a:t>
                </a:r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000" b="1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thành</a:t>
                </a:r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000" b="1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một</a:t>
                </a:r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000" b="1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vòng</a:t>
                </a:r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000" b="1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đếm</a:t>
                </a:r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𝑪𝑶</m:t>
                        </m:r>
                      </m:e>
                    </m:acc>
                  </m:oMath>
                </a14:m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(7) </a:t>
                </a:r>
                <a:r>
                  <a:rPr lang="en-US" sz="2000" b="1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sẽ</a:t>
                </a:r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000" b="1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thay</a:t>
                </a:r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000" b="1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đổi</a:t>
                </a:r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000" b="1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để</a:t>
                </a:r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000" b="1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tạo</a:t>
                </a:r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000" b="1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một</a:t>
                </a:r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000" b="1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xung</a:t>
                </a:r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000" b="1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cạnh</a:t>
                </a:r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000" b="1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lên</a:t>
                </a:r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.</a:t>
                </a:r>
                <a:endParaRPr lang="en-US" sz="1600" b="1" dirty="0"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28600" marR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000" b="1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Ngõ</a:t>
                </a:r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𝑪𝒍</m:t>
                        </m:r>
                      </m:e>
                    </m:acc>
                  </m:oMath>
                </a14:m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(5) </a:t>
                </a:r>
                <a:r>
                  <a:rPr lang="en-US" sz="2000" b="1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có</a:t>
                </a:r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000" b="1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tác</a:t>
                </a:r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000" b="1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dụng</a:t>
                </a:r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000" b="1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dừng</a:t>
                </a:r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000" b="1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lại</a:t>
                </a:r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000" b="1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vòng</a:t>
                </a:r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000" b="1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đếm</a:t>
                </a:r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000" b="1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để</a:t>
                </a:r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000" b="1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cho</a:t>
                </a:r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ta </a:t>
                </a:r>
                <a:r>
                  <a:rPr lang="en-US" sz="2000" b="1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xem</a:t>
                </a:r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000" b="1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trạng</a:t>
                </a:r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000" b="1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thái</a:t>
                </a:r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000" b="1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khi</a:t>
                </a:r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000" b="1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đó</a:t>
                </a:r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𝑪𝑶</m:t>
                        </m:r>
                      </m:e>
                    </m:acc>
                  </m:oMath>
                </a14:m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(7) </a:t>
                </a:r>
                <a:r>
                  <a:rPr lang="en-US" sz="2000" b="1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để</a:t>
                </a:r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000" b="1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đếm</a:t>
                </a:r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000" b="1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số</a:t>
                </a:r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000" b="1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vòng</a:t>
                </a:r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000" b="1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hoặc</a:t>
                </a:r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000" b="1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tạo</a:t>
                </a:r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000" b="1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mỗi</a:t>
                </a:r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000" b="1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liên</a:t>
                </a:r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000" b="1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hệ</a:t>
                </a:r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000" b="1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cho</a:t>
                </a:r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000" b="1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việc</a:t>
                </a:r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000" b="1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liên</a:t>
                </a:r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000" b="1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kết</a:t>
                </a:r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000" b="1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với</a:t>
                </a:r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000" b="1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các</a:t>
                </a:r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IC </a:t>
                </a:r>
                <a:r>
                  <a:rPr lang="en-US" sz="2000" b="1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đếm</a:t>
                </a:r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000" b="1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khác</a:t>
                </a:r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(</a:t>
                </a:r>
                <a:r>
                  <a:rPr lang="en-US" sz="2000" b="1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tạo</a:t>
                </a:r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000" b="1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xung</a:t>
                </a:r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000" b="1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cạnh</a:t>
                </a:r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000" b="1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lên</a:t>
                </a:r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000" b="1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cho</a:t>
                </a:r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Clock).</a:t>
                </a:r>
                <a:endParaRPr lang="en-US" sz="1600" b="1" dirty="0"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Hình chữ nhật 9">
                <a:extLst>
                  <a:ext uri="{FF2B5EF4-FFF2-40B4-BE49-F238E27FC236}">
                    <a16:creationId xmlns:a16="http://schemas.microsoft.com/office/drawing/2014/main" id="{F2A9D8B3-54CB-437A-B7AB-53C0343DFA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635" y="3456543"/>
                <a:ext cx="8552705" cy="2453364"/>
              </a:xfrm>
              <a:prstGeom prst="rect">
                <a:avLst/>
              </a:prstGeom>
              <a:blipFill>
                <a:blip r:embed="rId6"/>
                <a:stretch>
                  <a:fillRect r="-641" b="-3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1" name="Hình ảnh 190">
            <a:extLst>
              <a:ext uri="{FF2B5EF4-FFF2-40B4-BE49-F238E27FC236}">
                <a16:creationId xmlns:a16="http://schemas.microsoft.com/office/drawing/2014/main" id="{897A5D65-2AB7-4CE5-8F0D-0179B42C99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0691" y="551515"/>
            <a:ext cx="1009128" cy="7568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2" name="Hình ảnh 191">
            <a:extLst>
              <a:ext uri="{FF2B5EF4-FFF2-40B4-BE49-F238E27FC236}">
                <a16:creationId xmlns:a16="http://schemas.microsoft.com/office/drawing/2014/main" id="{FB76464B-F103-44A0-B491-48B8D14C81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08" y="570180"/>
            <a:ext cx="869527" cy="6521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3" name="Hình chữ nhật 192">
            <a:extLst>
              <a:ext uri="{FF2B5EF4-FFF2-40B4-BE49-F238E27FC236}">
                <a16:creationId xmlns:a16="http://schemas.microsoft.com/office/drawing/2014/main" id="{4966E12B-68D4-4123-B235-1635C385D104}"/>
              </a:ext>
            </a:extLst>
          </p:cNvPr>
          <p:cNvSpPr/>
          <p:nvPr/>
        </p:nvSpPr>
        <p:spPr>
          <a:xfrm>
            <a:off x="1612476" y="637551"/>
            <a:ext cx="485363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linh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kiện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90605A69-9E74-4CA3-B5DF-A57BE1607AA3}"/>
              </a:ext>
            </a:extLst>
          </p:cNvPr>
          <p:cNvSpPr/>
          <p:nvPr/>
        </p:nvSpPr>
        <p:spPr>
          <a:xfrm>
            <a:off x="1957804" y="4382864"/>
            <a:ext cx="342854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IC 4510B (IC </a:t>
            </a:r>
            <a:r>
              <a:rPr lang="en-US" sz="36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đếm</a:t>
            </a:r>
            <a:r>
              <a:rPr 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Up/Down)</a:t>
            </a:r>
            <a:endParaRPr 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0FF75E24-456B-4F5D-96E1-2D09C4EAAD18}"/>
              </a:ext>
            </a:extLst>
          </p:cNvPr>
          <p:cNvSpPr/>
          <p:nvPr/>
        </p:nvSpPr>
        <p:spPr>
          <a:xfrm>
            <a:off x="5705362" y="4534720"/>
            <a:ext cx="445987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Sơ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0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0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chân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IC 4510</a:t>
            </a:r>
            <a:endParaRPr 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851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2" dur="2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5" dur="2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/>
      <p:bldP spid="3" grpId="1"/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Hình Bầu dục 44">
            <a:extLst>
              <a:ext uri="{FF2B5EF4-FFF2-40B4-BE49-F238E27FC236}">
                <a16:creationId xmlns:a16="http://schemas.microsoft.com/office/drawing/2014/main" id="{88495058-EBA0-4CA2-A5A7-6306D8A3E0EF}"/>
              </a:ext>
            </a:extLst>
          </p:cNvPr>
          <p:cNvSpPr/>
          <p:nvPr/>
        </p:nvSpPr>
        <p:spPr>
          <a:xfrm>
            <a:off x="11407211" y="6196100"/>
            <a:ext cx="483326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pic>
        <p:nvPicPr>
          <p:cNvPr id="189" name="Hình ảnh 188">
            <a:extLst>
              <a:ext uri="{FF2B5EF4-FFF2-40B4-BE49-F238E27FC236}">
                <a16:creationId xmlns:a16="http://schemas.microsoft.com/office/drawing/2014/main" id="{F9C0991F-B9D8-40AD-908C-19380B22F9DF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1" b="19463"/>
          <a:stretch/>
        </p:blipFill>
        <p:spPr bwMode="auto">
          <a:xfrm>
            <a:off x="1391735" y="1533644"/>
            <a:ext cx="4052713" cy="2809528"/>
          </a:xfrm>
          <a:prstGeom prst="rect">
            <a:avLst/>
          </a:prstGeom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0" name="Hình ảnh 189" descr="Káº¿t quáº£ hÃ¬nh áº£nh cho 7447 datasheet">
            <a:extLst>
              <a:ext uri="{FF2B5EF4-FFF2-40B4-BE49-F238E27FC236}">
                <a16:creationId xmlns:a16="http://schemas.microsoft.com/office/drawing/2014/main" id="{B701AC5A-305F-42F1-B376-EE318A360764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t="2672" r="5082" b="8712"/>
          <a:stretch/>
        </p:blipFill>
        <p:spPr bwMode="auto">
          <a:xfrm>
            <a:off x="6095999" y="1533644"/>
            <a:ext cx="4052713" cy="280952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6F3D1EEF-74AF-4AA4-B81F-1340839881D3}"/>
              </a:ext>
            </a:extLst>
          </p:cNvPr>
          <p:cNvSpPr/>
          <p:nvPr/>
        </p:nvSpPr>
        <p:spPr>
          <a:xfrm>
            <a:off x="2530926" y="5373358"/>
            <a:ext cx="7130145" cy="847091"/>
          </a:xfrm>
          <a:prstGeom prst="rect">
            <a:avLst/>
          </a:prstGeom>
          <a:solidFill>
            <a:schemeClr val="lt1">
              <a:alpha val="3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7447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chức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mã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4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7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hiệu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tích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cực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thấp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hiển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thị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trên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led 7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đoạn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(anode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</a:t>
            </a:r>
            <a:endParaRPr lang="en-US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91" name="Hình ảnh 190">
            <a:extLst>
              <a:ext uri="{FF2B5EF4-FFF2-40B4-BE49-F238E27FC236}">
                <a16:creationId xmlns:a16="http://schemas.microsoft.com/office/drawing/2014/main" id="{4419558F-9A1B-41FA-8D32-01C171083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691" y="551515"/>
            <a:ext cx="1009128" cy="7568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2" name="Hình ảnh 191">
            <a:extLst>
              <a:ext uri="{FF2B5EF4-FFF2-40B4-BE49-F238E27FC236}">
                <a16:creationId xmlns:a16="http://schemas.microsoft.com/office/drawing/2014/main" id="{49E0BA23-1AFD-456B-ACDB-AEA8240A37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08" y="570180"/>
            <a:ext cx="869527" cy="6521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3" name="Hình chữ nhật 192">
            <a:extLst>
              <a:ext uri="{FF2B5EF4-FFF2-40B4-BE49-F238E27FC236}">
                <a16:creationId xmlns:a16="http://schemas.microsoft.com/office/drawing/2014/main" id="{343D0611-311B-46F2-9667-BA4003C579D7}"/>
              </a:ext>
            </a:extLst>
          </p:cNvPr>
          <p:cNvSpPr/>
          <p:nvPr/>
        </p:nvSpPr>
        <p:spPr>
          <a:xfrm>
            <a:off x="1612476" y="637551"/>
            <a:ext cx="485363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linh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kiện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750BC929-4905-4A69-A0B3-4BDF4B6672C9}"/>
              </a:ext>
            </a:extLst>
          </p:cNvPr>
          <p:cNvSpPr/>
          <p:nvPr/>
        </p:nvSpPr>
        <p:spPr>
          <a:xfrm>
            <a:off x="1362705" y="4299221"/>
            <a:ext cx="4052713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IC 7447 (IC </a:t>
            </a:r>
            <a:r>
              <a:rPr lang="en-US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giải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kéo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LED 7 </a:t>
            </a:r>
            <a:r>
              <a:rPr lang="en-US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đoạn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EC7F43A2-3B34-411F-B7B2-E6EA1847CC76}"/>
              </a:ext>
            </a:extLst>
          </p:cNvPr>
          <p:cNvSpPr/>
          <p:nvPr/>
        </p:nvSpPr>
        <p:spPr>
          <a:xfrm>
            <a:off x="5892417" y="4343172"/>
            <a:ext cx="445987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Sơ</a:t>
            </a:r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0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0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chân</a:t>
            </a:r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IC 7447</a:t>
            </a:r>
            <a:endParaRPr lang="en-US" sz="4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887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1044</Words>
  <Application>Microsoft Office PowerPoint</Application>
  <PresentationFormat>Màn hình rộng</PresentationFormat>
  <Paragraphs>235</Paragraphs>
  <Slides>27</Slides>
  <Notes>2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6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Tahoma</vt:lpstr>
      <vt:lpstr>Times New Roman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Phan Thanh Tùng</dc:creator>
  <cp:lastModifiedBy>Phan Thanh Tùng</cp:lastModifiedBy>
  <cp:revision>280</cp:revision>
  <dcterms:created xsi:type="dcterms:W3CDTF">2018-12-08T14:43:36Z</dcterms:created>
  <dcterms:modified xsi:type="dcterms:W3CDTF">2018-12-10T00:47:18Z</dcterms:modified>
</cp:coreProperties>
</file>